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87814" autoAdjust="0"/>
  </p:normalViewPr>
  <p:slideViewPr>
    <p:cSldViewPr snapToGrid="0">
      <p:cViewPr varScale="1">
        <p:scale>
          <a:sx n="69" d="100"/>
          <a:sy n="69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C756-F517-4BA8-843F-C9E345C47FE0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353A5-4E46-4629-99F1-4315665B7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Slovenia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Joker Out - Carpe Diem</a:t>
            </a:r>
            <a:endParaRPr lang="en-GB" dirty="0"/>
          </a:p>
          <a:p>
            <a:r>
              <a:rPr lang="en-GB" dirty="0"/>
              <a:t>Hello – </a:t>
            </a:r>
            <a:r>
              <a:rPr lang="en-GB" dirty="0" err="1"/>
              <a:t>zdravo</a:t>
            </a:r>
            <a:endParaRPr lang="en-GB" dirty="0"/>
          </a:p>
          <a:p>
            <a:r>
              <a:rPr lang="en-GB" dirty="0"/>
              <a:t>Goodbye - </a:t>
            </a:r>
            <a:r>
              <a:rPr lang="en-GB" dirty="0" err="1"/>
              <a:t>Adijo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28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Iceland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Diljá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 - Power</a:t>
            </a:r>
            <a:endParaRPr lang="en-GB" dirty="0"/>
          </a:p>
          <a:p>
            <a:r>
              <a:rPr lang="en-GB" dirty="0"/>
              <a:t>Hello – </a:t>
            </a:r>
            <a:r>
              <a:rPr lang="en-GB" dirty="0" err="1"/>
              <a:t>Halló</a:t>
            </a:r>
            <a:endParaRPr lang="en-GB" dirty="0"/>
          </a:p>
          <a:p>
            <a:r>
              <a:rPr lang="en-GB" dirty="0"/>
              <a:t>Goodbye - bless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92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2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Spain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Blanca Paloma - EAEA</a:t>
            </a:r>
            <a:endParaRPr lang="en-GB" dirty="0"/>
          </a:p>
          <a:p>
            <a:r>
              <a:rPr lang="en-GB" dirty="0"/>
              <a:t>Hello – Hola</a:t>
            </a:r>
          </a:p>
          <a:p>
            <a:r>
              <a:rPr lang="en-GB" dirty="0"/>
              <a:t>Goodbye - </a:t>
            </a:r>
            <a:r>
              <a:rPr lang="en-GB" dirty="0" err="1"/>
              <a:t>Adiós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8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France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La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Zarra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 -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Évidemment</a:t>
            </a:r>
            <a:endParaRPr lang="en-GB" dirty="0"/>
          </a:p>
          <a:p>
            <a:r>
              <a:rPr lang="en-GB" dirty="0"/>
              <a:t>Hello – Bonjour</a:t>
            </a:r>
          </a:p>
          <a:p>
            <a:r>
              <a:rPr lang="en-GB" dirty="0"/>
              <a:t>Goodbye – Au revoir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66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Italy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Marco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Mengoni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 - Due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Vite</a:t>
            </a:r>
            <a:endParaRPr lang="en-GB" dirty="0"/>
          </a:p>
          <a:p>
            <a:r>
              <a:rPr lang="en-GB" dirty="0"/>
              <a:t>Hello – Ciao</a:t>
            </a:r>
          </a:p>
          <a:p>
            <a:r>
              <a:rPr lang="en-GB" dirty="0"/>
              <a:t>Goodbye – Arrivederci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Finland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Käärijä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 - Cha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Cha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Cha</a:t>
            </a:r>
            <a:endParaRPr lang="en-GB" dirty="0"/>
          </a:p>
          <a:p>
            <a:r>
              <a:rPr lang="en-GB" dirty="0"/>
              <a:t>Hello – </a:t>
            </a:r>
            <a:r>
              <a:rPr lang="en-GB" dirty="0" err="1"/>
              <a:t>Hei</a:t>
            </a:r>
            <a:endParaRPr lang="en-GB" dirty="0"/>
          </a:p>
          <a:p>
            <a:r>
              <a:rPr lang="en-GB" dirty="0"/>
              <a:t>Goodbye – </a:t>
            </a:r>
            <a:r>
              <a:rPr lang="en-GB" dirty="0" err="1"/>
              <a:t>Hei</a:t>
            </a:r>
            <a:r>
              <a:rPr lang="en-GB" dirty="0"/>
              <a:t> </a:t>
            </a:r>
            <a:r>
              <a:rPr lang="en-GB" dirty="0" err="1"/>
              <a:t>Hei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695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Germany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Lord Of The Lost - Blood &amp; Glitter</a:t>
            </a:r>
            <a:endParaRPr lang="en-GB" dirty="0"/>
          </a:p>
          <a:p>
            <a:r>
              <a:rPr lang="en-GB" dirty="0"/>
              <a:t>Hello – Hallo</a:t>
            </a:r>
          </a:p>
          <a:p>
            <a:r>
              <a:rPr lang="en-GB" dirty="0"/>
              <a:t>Goodbye - </a:t>
            </a:r>
            <a:r>
              <a:rPr lang="de-DE" dirty="0"/>
              <a:t>Tschüss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04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Croatia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Let 3 - Mama ŠČ!</a:t>
            </a:r>
            <a:endParaRPr lang="en-GB" dirty="0"/>
          </a:p>
          <a:p>
            <a:r>
              <a:rPr lang="en-GB" dirty="0"/>
              <a:t>Hello – </a:t>
            </a:r>
            <a:r>
              <a:rPr lang="en-GB" dirty="0" err="1"/>
              <a:t>Zdravo</a:t>
            </a:r>
            <a:endParaRPr lang="en-GB" dirty="0"/>
          </a:p>
          <a:p>
            <a:r>
              <a:rPr lang="en-GB" dirty="0"/>
              <a:t>Goodbye – </a:t>
            </a:r>
            <a:r>
              <a:rPr lang="en-GB" dirty="0" err="1"/>
              <a:t>Pozdrav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3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Portugal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Mimicat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 - Ai </a:t>
            </a:r>
            <a:r>
              <a:rPr lang="en-GB" b="1" i="0" dirty="0" err="1">
                <a:solidFill>
                  <a:srgbClr val="0F0F0F"/>
                </a:solidFill>
                <a:effectLst/>
                <a:latin typeface="YouTube Sans"/>
              </a:rPr>
              <a:t>Coração</a:t>
            </a:r>
            <a:endParaRPr lang="en-GB" dirty="0"/>
          </a:p>
          <a:p>
            <a:r>
              <a:rPr lang="en-GB" dirty="0"/>
              <a:t>Hello – </a:t>
            </a:r>
            <a:r>
              <a:rPr lang="en-GB" dirty="0" err="1"/>
              <a:t>olá</a:t>
            </a:r>
            <a:endParaRPr lang="en-GB" dirty="0"/>
          </a:p>
          <a:p>
            <a:r>
              <a:rPr lang="en-GB" dirty="0"/>
              <a:t>Goodbye - </a:t>
            </a:r>
            <a:r>
              <a:rPr lang="en-GB" dirty="0" err="1"/>
              <a:t>tchau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99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Ukraine </a:t>
            </a:r>
            <a:r>
              <a:rPr lang="en-GB" b="1" i="0" dirty="0">
                <a:solidFill>
                  <a:srgbClr val="0F0F0F"/>
                </a:solidFill>
                <a:effectLst/>
                <a:latin typeface="YouTube Sans"/>
              </a:rPr>
              <a:t>TVORCHI - Heart Of Steel</a:t>
            </a:r>
            <a:endParaRPr lang="en-GB" dirty="0"/>
          </a:p>
          <a:p>
            <a:r>
              <a:rPr lang="en-GB" dirty="0"/>
              <a:t>Hello – </a:t>
            </a:r>
            <a:r>
              <a:rPr lang="en-GB" dirty="0" err="1"/>
              <a:t>Zdravstvuyte</a:t>
            </a:r>
            <a:r>
              <a:rPr lang="en-GB" dirty="0"/>
              <a:t> / </a:t>
            </a:r>
            <a:r>
              <a:rPr lang="uk-UA" dirty="0"/>
              <a:t>дравствуйте</a:t>
            </a:r>
            <a:endParaRPr lang="en-GB" dirty="0"/>
          </a:p>
          <a:p>
            <a:r>
              <a:rPr lang="en-GB" dirty="0"/>
              <a:t>Goodbye - do </a:t>
            </a:r>
            <a:r>
              <a:rPr lang="en-GB" dirty="0" err="1"/>
              <a:t>pobachennya</a:t>
            </a:r>
            <a:r>
              <a:rPr lang="en-GB" dirty="0"/>
              <a:t> / </a:t>
            </a:r>
            <a:r>
              <a:rPr lang="uk-UA" dirty="0"/>
              <a:t>до побачення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2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ED10-01B8-475B-A4A3-14B1DB369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9A16E-1EE6-40C6-A45B-5DB7FE2F3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933AC-E61D-4C26-85CC-18E5B4CF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ECC8-6744-438B-AE3C-B65FE9DA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5C0C-EECD-4A88-B186-D51A2C63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69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F7AA-B0E8-43A3-AF41-F239BEF1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BD5A8-DF14-4A3A-8531-9A985FF2B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E732D-C282-40A6-9012-CD74D1DB7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F20CE-5D3A-472E-AC0A-84BDF6CE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2D1BC-93E6-4E65-947E-8AF0C3D2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1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8CF14-C650-4AB7-B81C-6324B6CA5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2CF21-E6ED-4BEA-9097-38F4A403D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80D93-CCD3-4AB5-942E-0D8B4BAD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D43A8-56AD-47DF-ABD0-ADF7E8A0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96DB4-F25C-49F5-9CE8-81EE72CB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6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D142B-7A33-4484-88D7-2CB377B5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760DB-117E-40F1-900D-FDDEB77E2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98931-AA2F-4082-8F44-F84956CD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628E-1C3F-496B-A3F3-670F11BE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A16D-7A26-46C9-BBE6-9FBBAB19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9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2C1D-D773-48DD-9DF8-87F962344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083CD-B43D-472A-A51E-534A7942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96E8-7FE8-45A7-81B9-7936AD6E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9D006-A7A5-4004-8A17-1369B3CB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24D09-2318-4BF2-8DBB-E049A714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7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ADDF-5AE7-42D1-9B2B-A62FEC58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28F58-BEA7-438B-A125-C37B80C82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97EBF-834A-4423-A255-5D23EAD2C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216B8-F0A5-449B-B9FF-73CD0C9D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4A0FF-557B-4516-AB6D-0599DEC3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A8E2B-DB15-45C4-AF23-A2A7AD39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5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519B-38C8-41C9-946C-BF947968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CE4EC-588E-4B6D-BD61-66BDBF45E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79A45-4737-4739-A378-458650FFD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F2391-9B89-4DB1-A527-C20340EB1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17350-5EF8-4BD2-BA20-3CB317234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C28A1-EEBF-4FE8-8A63-D3B24297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45DB9-D5EB-4E72-917D-85C9F757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DC56E-914E-4A4C-B632-D3B2FAB7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7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2F1C-20CA-4DED-9844-AA9DEE2D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63A1E-56A7-4B96-A495-5DA40680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694DA-CA7A-4541-BEDA-1B1F4A1A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4F052-CC2F-4601-8789-F8DD6EDA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3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7C6A1-8B51-4894-8870-A0679835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01637-1ECA-4A6D-9CBC-DA8407EF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7C537-2D9C-4929-828B-C108FAB5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7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55585-2C32-4182-8692-4ADADC7B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8AA86-F49B-487A-9E09-11F55130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01C27-F5FF-4C64-91E7-9D8923098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1DF98-3A25-4D41-867D-80132FE38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83C6-FBFF-4915-9CFD-8835269D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ADE90-7D51-4FC8-A83E-4CA4D4D1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BD5B-ECB1-47E7-B9D1-FB2B6E3B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A4D4F-8A2C-4843-9C80-A8C02F8A3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31E8F-EB7F-4E19-A1CA-050C5D5AF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208E4-1D01-4A2D-BF0E-479FE8B7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5F289-61A3-4E63-B55E-FD4E0887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BA3B-560F-44F9-A7D4-98434B3E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74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4A5ED-A3BB-4B24-8C10-AF31D127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385E5-E53F-490D-BE67-371B0E335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FDB1-97C0-4A63-B06C-AB0F408E9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87EE-820E-4222-8397-F7320514EB2D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D841E-680F-4665-AC9B-418510C18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3EB8D-FB8B-45E7-85E5-F1583D438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0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D94922-BB9E-468F-926B-9507F539B152}"/>
              </a:ext>
            </a:extLst>
          </p:cNvPr>
          <p:cNvSpPr txBox="1"/>
          <p:nvPr/>
        </p:nvSpPr>
        <p:spPr>
          <a:xfrm>
            <a:off x="355600" y="365760"/>
            <a:ext cx="1148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Broadway" panose="04040905080002020502" pitchFamily="82" charset="0"/>
              </a:rPr>
              <a:t>Instructions</a:t>
            </a:r>
            <a:r>
              <a:rPr lang="en-GB" sz="2400" dirty="0">
                <a:latin typeface="Broadway" panose="04040905080002020502" pitchFamily="8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084C38-63F1-4F75-9DAC-5F190AF539D2}"/>
              </a:ext>
            </a:extLst>
          </p:cNvPr>
          <p:cNvSpPr txBox="1"/>
          <p:nvPr/>
        </p:nvSpPr>
        <p:spPr>
          <a:xfrm>
            <a:off x="497840" y="1932514"/>
            <a:ext cx="10031077" cy="296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Print off the following ten slides and place around the department / school.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Hand out the challenge worksheet to students.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Allow students a few days to go around the school and watch the videos.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Once they have found all ten countries they then go home, do their research and complete the rest of the sheet.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Collect in completed sheets and issue rewards as you see fit.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750A88-7B90-3E20-9E34-F78215B12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71" y="127262"/>
            <a:ext cx="1558307" cy="18052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269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636C5C-8BBA-46D4-BAC0-3B4FA4915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83" y="1446891"/>
            <a:ext cx="2565652" cy="5191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3E4C6E-C3F9-83E0-19A7-73005B64D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6270" y="1551657"/>
            <a:ext cx="3754685" cy="37546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87FAE2-39DC-E22C-C567-8D331B682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537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FFD1F7-0EEC-4BB8-9E49-9F7AAD5501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63" r="8496"/>
          <a:stretch/>
        </p:blipFill>
        <p:spPr>
          <a:xfrm>
            <a:off x="246481" y="1326440"/>
            <a:ext cx="2692148" cy="41624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DACB1F-9905-1E28-FB4B-470F14EC4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6281" y="1471417"/>
            <a:ext cx="3947665" cy="38724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544DA7-28CA-EFFE-169A-DA0D0CAF0F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041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3A44FE-BC0B-43EA-8AFE-04222A48580D}"/>
              </a:ext>
            </a:extLst>
          </p:cNvPr>
          <p:cNvSpPr txBox="1"/>
          <p:nvPr/>
        </p:nvSpPr>
        <p:spPr>
          <a:xfrm>
            <a:off x="3911600" y="335280"/>
            <a:ext cx="436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Eurovision Challenge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C93C118-039D-45F5-A61B-333FE0BA7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45826"/>
              </p:ext>
            </p:extLst>
          </p:nvPr>
        </p:nvGraphicFramePr>
        <p:xfrm>
          <a:off x="300655" y="1176108"/>
          <a:ext cx="11559266" cy="522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305">
                  <a:extLst>
                    <a:ext uri="{9D8B030D-6E8A-4147-A177-3AD203B41FA5}">
                      <a16:colId xmlns:a16="http://schemas.microsoft.com/office/drawing/2014/main" val="3645880963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1107514945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2734832197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664501795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3395535240"/>
                    </a:ext>
                  </a:extLst>
                </a:gridCol>
                <a:gridCol w="1552893">
                  <a:extLst>
                    <a:ext uri="{9D8B030D-6E8A-4147-A177-3AD203B41FA5}">
                      <a16:colId xmlns:a16="http://schemas.microsoft.com/office/drawing/2014/main" val="2954879003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1105019208"/>
                    </a:ext>
                  </a:extLst>
                </a:gridCol>
              </a:tblGrid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Country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How do you say ‘hello’?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How do you say ‘goodbye’?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Famous food/dish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Historical figure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What did they do?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07570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504985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322734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945079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022284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15850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703303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13286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432469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95563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19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60159B-0DBE-4247-AA98-2619E085B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79" y="1423660"/>
            <a:ext cx="2200275" cy="4486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A6F52F-DE31-4D58-99F7-7CB6B3D045F4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2E153A-1408-9C8D-D5A3-61DA1EB2AC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635" y="1766668"/>
            <a:ext cx="3743254" cy="38002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B335E0-10EC-D363-8974-EF3B6621AB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016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10D108-8FCD-43BD-9E99-F194F4CBA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44" y="1253852"/>
            <a:ext cx="2723086" cy="43502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FC5169-AEEF-47D1-BB09-8C3240C2655D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</a:t>
            </a:r>
            <a:r>
              <a:rPr lang="en-GB" i="1" dirty="0">
                <a:latin typeface="Century Gothic" panose="020B0502020202020204" pitchFamily="34" charset="0"/>
              </a:rPr>
              <a:t>Hello</a:t>
            </a:r>
            <a:r>
              <a:rPr lang="en-GB" dirty="0">
                <a:latin typeface="Century Gothic" panose="020B0502020202020204" pitchFamily="34" charset="0"/>
              </a:rPr>
              <a:t> &amp; </a:t>
            </a:r>
            <a:r>
              <a:rPr lang="en-GB" i="1" dirty="0">
                <a:latin typeface="Century Gothic" panose="020B0502020202020204" pitchFamily="34" charset="0"/>
              </a:rPr>
              <a:t>Goodbye</a:t>
            </a:r>
            <a:r>
              <a:rPr lang="en-GB" dirty="0">
                <a:latin typeface="Century Gothic" panose="020B0502020202020204" pitchFamily="34" charset="0"/>
              </a:rPr>
              <a:t>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37498F-8D9A-8AF9-D40F-DBFFA16AFA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3012" y="1453301"/>
            <a:ext cx="3991923" cy="39513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E4D8D2-2CC4-25CD-A568-8065BD30EC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876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A3F38B-02D0-402A-9A66-ABF2758D9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45" y="1446891"/>
            <a:ext cx="2748498" cy="45201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513AE4-E72F-87ED-1CBF-37F4E9746B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8763" y="1659505"/>
            <a:ext cx="4136889" cy="40948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7FF48B-BBA3-219C-0B74-C0563B40A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9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39A426-66B8-489D-8293-A68BFBB95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10" y="1430532"/>
            <a:ext cx="2701331" cy="49618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F3C181-D702-AE52-F3FF-FE10FAFEF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203" y="1506965"/>
            <a:ext cx="3824655" cy="3844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83159A-39CA-BA22-7651-239C899B54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328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5B33D7-C42C-4945-8799-4D9B95B9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70" y="1446891"/>
            <a:ext cx="2638109" cy="4857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EE8B1E-EC39-2E96-CEB4-F50396362F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013" y="1536088"/>
            <a:ext cx="3743254" cy="37622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887152-D01D-6222-8381-ED4050C976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924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5A6ACD-9EBC-408D-AFE1-3C0429E38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97" y="1350491"/>
            <a:ext cx="2892896" cy="482757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824059-BFF3-D485-1F1F-0645983BA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486" y="1697361"/>
            <a:ext cx="3957728" cy="39774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4E0BBD-7DCA-03FA-6C0F-97A13BFA24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424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B5B948-F243-47E6-BE27-78E50AA3CF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37"/>
          <a:stretch/>
        </p:blipFill>
        <p:spPr>
          <a:xfrm>
            <a:off x="353679" y="1325123"/>
            <a:ext cx="2573321" cy="5076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3CC435-2CE8-90EB-D934-A9338AC6F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5082" y="1579817"/>
            <a:ext cx="3754685" cy="36983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15CA1A-DCAA-F772-D611-7473B9AF53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73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F00866-924B-46CA-AE9D-F3E763BE4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70" y="1446891"/>
            <a:ext cx="2650172" cy="4782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F6D269-7C36-DF0C-38C4-95E022DE5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0364" y="1683830"/>
            <a:ext cx="3508057" cy="34903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CAE666-0EF4-DE8F-6E4A-A13F02C61E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" y="127262"/>
            <a:ext cx="1217629" cy="1410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871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871</Words>
  <Application>Microsoft Office PowerPoint</Application>
  <PresentationFormat>Widescreen</PresentationFormat>
  <Paragraphs>169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Broadway</vt:lpstr>
      <vt:lpstr>Calibri</vt:lpstr>
      <vt:lpstr>Calibri Light</vt:lpstr>
      <vt:lpstr>Century Gothic</vt:lpstr>
      <vt:lpstr>YouTube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13</cp:revision>
  <dcterms:created xsi:type="dcterms:W3CDTF">2020-09-02T13:24:04Z</dcterms:created>
  <dcterms:modified xsi:type="dcterms:W3CDTF">2023-05-08T21:49:13Z</dcterms:modified>
</cp:coreProperties>
</file>