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8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E3BA63A6-D024-41CB-9F3A-8A0659CFDEE4}"/>
    <pc:docChg chg="delSld">
      <pc:chgData name="Kirsty Peacock" userId="f577cfc6511ba8ec" providerId="LiveId" clId="{E3BA63A6-D024-41CB-9F3A-8A0659CFDEE4}" dt="2024-01-23T16:56:31.266" v="3" actId="47"/>
      <pc:docMkLst>
        <pc:docMk/>
      </pc:docMkLst>
      <pc:sldChg chg="del">
        <pc:chgData name="Kirsty Peacock" userId="f577cfc6511ba8ec" providerId="LiveId" clId="{E3BA63A6-D024-41CB-9F3A-8A0659CFDEE4}" dt="2024-01-23T16:56:30.027" v="0" actId="47"/>
        <pc:sldMkLst>
          <pc:docMk/>
          <pc:sldMk cId="2996671486" sldId="258"/>
        </pc:sldMkLst>
      </pc:sldChg>
      <pc:sldChg chg="del">
        <pc:chgData name="Kirsty Peacock" userId="f577cfc6511ba8ec" providerId="LiveId" clId="{E3BA63A6-D024-41CB-9F3A-8A0659CFDEE4}" dt="2024-01-23T16:56:30.605" v="1" actId="47"/>
        <pc:sldMkLst>
          <pc:docMk/>
          <pc:sldMk cId="1001021169" sldId="260"/>
        </pc:sldMkLst>
      </pc:sldChg>
      <pc:sldChg chg="del">
        <pc:chgData name="Kirsty Peacock" userId="f577cfc6511ba8ec" providerId="LiveId" clId="{E3BA63A6-D024-41CB-9F3A-8A0659CFDEE4}" dt="2024-01-23T16:56:30.949" v="2" actId="47"/>
        <pc:sldMkLst>
          <pc:docMk/>
          <pc:sldMk cId="3005484783" sldId="261"/>
        </pc:sldMkLst>
      </pc:sldChg>
      <pc:sldChg chg="del">
        <pc:chgData name="Kirsty Peacock" userId="f577cfc6511ba8ec" providerId="LiveId" clId="{E3BA63A6-D024-41CB-9F3A-8A0659CFDEE4}" dt="2024-01-23T16:56:31.266" v="3" actId="47"/>
        <pc:sldMkLst>
          <pc:docMk/>
          <pc:sldMk cId="3611660785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1CE2-EAA6-922B-1D7B-7B84C1A6D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5E9C4-26CA-C95B-D05A-FA94079235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AC1A3-813B-EF3D-2ACC-F4F1BF034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159E-2A1B-07C1-8517-339476CC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91463-8E01-3CB5-CA31-9F718BC5B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6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7BDB7-084B-7CFD-3894-EF00EAA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447F5-BD73-A126-5C2B-6FFB50782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92F00-4976-6235-8B67-B022F42C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62EAF-CECA-DB1A-640D-3270E9FC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98859-EF0F-5542-844F-D9929E555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65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6DE773-8373-91B8-43F9-C7B3A8AA4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23201-CB0E-A598-519E-2E4F9685A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C4BAD-61EE-2339-0D6E-957FD248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A8F36-EBFB-AD2B-A6BF-D312465F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9BBE7-3CA5-7FC1-3FB4-6F364A4D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6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1A05-5C88-1F9A-6195-F7C5728AE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AAA71-8276-BD70-8F7A-142344033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42F8D-925A-0045-0F1C-B28CC0289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17879-DBE0-8B18-71B9-D31037C3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89CF-C15F-202E-3C1A-4782F655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29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48C9-6610-1854-F1F7-B937B9E0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5B09E-DFDE-9877-F561-3A125A426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AA737-3FF9-F70F-8C8A-E0F0ED6C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C522F-8C52-4E77-A9BF-79854E005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0B8A4-1DC0-82A2-321E-68C7BC04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7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85200-F6C4-85B4-3646-153B430D6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4ABF1-1DE1-6ED9-5774-C9C6E691D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7AEFB-78C0-6DC9-48F8-E4814354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5DF74-07D2-030C-0644-580324C47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81F5F-348D-451C-9099-5390C9AD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CEDEAB-EBE4-CA92-F75E-A6A19C18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31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2906-85ED-37BF-897C-C4684E454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0F60E-08B6-D7B8-48EB-F0250871B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CC67C3-D1E9-A4B6-3E8C-62F32140F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92AC2C-1D40-839C-B29D-2BCD478E86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855F91-A1B7-3B08-D3F8-34F079470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B9F435-D2C9-C00C-4B8C-25EFDDA6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A7634A-10B9-E4CB-64B7-E89432CB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8A98F-ABB7-75D2-80FD-8301B86C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3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643FB-AB9D-D4D2-CAEA-26C9558E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7CF0C3-A026-8CAB-2F6A-F6BE2E7F7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B0B9D-0783-3B38-C4C9-192A2423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60FEC-4A8D-12D4-9F2C-7EAE8FE7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4A8227-0682-CFEB-5C58-B64332FB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CF904D-C1BE-D21A-2E55-0952242A3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036B6-D370-9027-A5A4-340369A2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7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9D32B-CEE4-C769-C495-FCE4E70B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05A2F-95BD-2D29-1C42-998B4C3DC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C5293-BAB3-21B8-5D59-77A669779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2A007-D5A6-15AF-1CDC-89E083D91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9E6C2C-BCB1-E8BB-EE1B-00A3E82F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61BF9-8898-822C-F195-21B134150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3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8BB7-3DB9-E59F-7B99-A5DEE454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02D158-859E-9E14-11D3-863E91AB7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6F873-CC35-C30A-E1BF-9E891A791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ED49-632D-78C9-B555-E13BF8FC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FF09A-6908-69AB-5695-32E7253E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9FD87B-C3B1-2949-0040-ECBF0388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8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61340-E82E-37D0-7114-BFFE0F376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52D45-3826-EA32-1616-F96673FBE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5F1A4-FE68-7217-66D4-09E0DDB94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3056-DCFB-43C5-A046-C076B0E4B253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C4222-7D83-F8CC-799F-854DB3150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E884F-CA32-90AE-89CE-494061116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D010B-A1EA-4BEF-BB95-BFA81BD66E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8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9;p1">
            <a:extLst>
              <a:ext uri="{FF2B5EF4-FFF2-40B4-BE49-F238E27FC236}">
                <a16:creationId xmlns:a16="http://schemas.microsoft.com/office/drawing/2014/main" id="{372C0382-B208-8EFD-43BF-ED029DEC82E6}"/>
              </a:ext>
            </a:extLst>
          </p:cNvPr>
          <p:cNvSpPr txBox="1"/>
          <p:nvPr/>
        </p:nvSpPr>
        <p:spPr>
          <a:xfrm>
            <a:off x="9840601" y="6538584"/>
            <a:ext cx="222885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© We Teach MFL</a:t>
            </a:r>
            <a:endParaRPr sz="1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F75123-0191-5CD7-C6A0-BE326BE74BFE}"/>
              </a:ext>
            </a:extLst>
          </p:cNvPr>
          <p:cNvSpPr/>
          <p:nvPr/>
        </p:nvSpPr>
        <p:spPr>
          <a:xfrm>
            <a:off x="122549" y="11547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643C162-D00B-DD81-2AC4-BBDD64F76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79493"/>
              </p:ext>
            </p:extLst>
          </p:nvPr>
        </p:nvGraphicFramePr>
        <p:xfrm>
          <a:off x="241152" y="992101"/>
          <a:ext cx="5685196" cy="5589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3157">
                  <a:extLst>
                    <a:ext uri="{9D8B030D-6E8A-4147-A177-3AD203B41FA5}">
                      <a16:colId xmlns:a16="http://schemas.microsoft.com/office/drawing/2014/main" val="2699286204"/>
                    </a:ext>
                  </a:extLst>
                </a:gridCol>
                <a:gridCol w="992039">
                  <a:extLst>
                    <a:ext uri="{9D8B030D-6E8A-4147-A177-3AD203B41FA5}">
                      <a16:colId xmlns:a16="http://schemas.microsoft.com/office/drawing/2014/main" val="2400526361"/>
                    </a:ext>
                  </a:extLst>
                </a:gridCol>
              </a:tblGrid>
              <a:tr h="11179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1. Este verano tengo ganas de ir a Grecia para visitar Atenas.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2. This winter I feel like going to Switzerland to do skiing.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28773"/>
                  </a:ext>
                </a:extLst>
              </a:tr>
              <a:tr h="11179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1.Tengo ganas de ir al club de teatro pero no tengo tiempo.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2. I feel like studying maths, but it is too difficult.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340646"/>
                  </a:ext>
                </a:extLst>
              </a:tr>
              <a:tr h="111797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1. En el futuro tengo ganas de casarme y tener una familia.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2. This weekend I feel like passing time with my family.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650780"/>
                  </a:ext>
                </a:extLst>
              </a:tr>
              <a:tr h="111797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Tengo ganas de quitar las redes sociales.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I feel like using tiktok to film a video.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44464"/>
                  </a:ext>
                </a:extLst>
              </a:tr>
              <a:tr h="1117971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Tengo ganas de ver la nueva peli de Margot Robbie.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This Friday I feel like watching a documentary with my sister.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2954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DC155A0-EEBA-0768-2BD0-51E5DBFD48D9}"/>
              </a:ext>
            </a:extLst>
          </p:cNvPr>
          <p:cNvSpPr txBox="1"/>
          <p:nvPr/>
        </p:nvSpPr>
        <p:spPr>
          <a:xfrm>
            <a:off x="338521" y="276045"/>
            <a:ext cx="590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roadway" panose="04040905080B02020502" pitchFamily="82" charset="0"/>
              </a:rPr>
              <a:t>Structure of the week: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F2147D-41A0-EB3A-790B-7372B8BD0586}"/>
              </a:ext>
            </a:extLst>
          </p:cNvPr>
          <p:cNvSpPr txBox="1"/>
          <p:nvPr/>
        </p:nvSpPr>
        <p:spPr>
          <a:xfrm>
            <a:off x="5347593" y="283267"/>
            <a:ext cx="5900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Tengo ganas de + infinitive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31F4B8-C3AC-C92A-C62B-9DD4E23BC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239" y="1147214"/>
            <a:ext cx="803889" cy="8038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B7A89F3-AC5E-F942-0CC7-0C9993F5F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826" y="2266137"/>
            <a:ext cx="803888" cy="8038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C8D837-7A4F-59DA-EF5E-82523EC665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826" y="3304245"/>
            <a:ext cx="880687" cy="8806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C0CD9D-5C37-19D4-9D83-FF964A0C74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7426" y="4457698"/>
            <a:ext cx="880687" cy="88068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5ECF9B-66B5-86FB-7387-26DA7BF8A5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42700" y="5566703"/>
            <a:ext cx="786935" cy="786935"/>
          </a:xfrm>
          <a:prstGeom prst="rect">
            <a:avLst/>
          </a:prstGeom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ABA04BA-8492-E3DA-ADA3-679FBA2DA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915013"/>
              </p:ext>
            </p:extLst>
          </p:nvPr>
        </p:nvGraphicFramePr>
        <p:xfrm>
          <a:off x="6096000" y="986343"/>
          <a:ext cx="5836703" cy="5659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5850">
                  <a:extLst>
                    <a:ext uri="{9D8B030D-6E8A-4147-A177-3AD203B41FA5}">
                      <a16:colId xmlns:a16="http://schemas.microsoft.com/office/drawing/2014/main" val="2699286204"/>
                    </a:ext>
                  </a:extLst>
                </a:gridCol>
                <a:gridCol w="1010853">
                  <a:extLst>
                    <a:ext uri="{9D8B030D-6E8A-4147-A177-3AD203B41FA5}">
                      <a16:colId xmlns:a16="http://schemas.microsoft.com/office/drawing/2014/main" val="2400526361"/>
                    </a:ext>
                  </a:extLst>
                </a:gridCol>
              </a:tblGrid>
              <a:tr h="1117678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Tengo ganas de aprender a tocar la guitarra.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This weekend I feel like going out with my friends.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028773"/>
                  </a:ext>
                </a:extLst>
              </a:tr>
              <a:tr h="111767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1. En el futuro tengo ganas de vivir en un piso moderno en la ciudad.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2. I feel like buying a big house in the country.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340646"/>
                  </a:ext>
                </a:extLst>
              </a:tr>
              <a:tr h="111767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1. Tengo ganas de llevar una vida más saludable.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2. I feel like eating more fruit and vegetables.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650780"/>
                  </a:ext>
                </a:extLst>
              </a:tr>
              <a:tr h="111767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1. Tengo ganas de conseguir un trabajo a tiempo parcial.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n-US" sz="120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2. I feel like being a vet because I love animals.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044464"/>
                  </a:ext>
                </a:extLst>
              </a:tr>
              <a:tr h="111767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1. Tengo ganas de hacer más para ayudar al medio ambiente.</a:t>
                      </a:r>
                    </a:p>
                    <a:p>
                      <a:pPr marL="228600" indent="-228600">
                        <a:buAutoNum type="arabicPeriod"/>
                      </a:pPr>
                      <a:endParaRPr lang="es-ES" sz="1200" noProof="0" dirty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2. I feel like buying an electric car.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295427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1FB53967-5DAC-C17E-2875-824522E54D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27837" y="1178287"/>
            <a:ext cx="741742" cy="7417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A352CC2-D87E-1072-C537-4030056E79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000497" y="2304682"/>
            <a:ext cx="726798" cy="72679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A29C759-0FCC-6D2F-5E5B-E8EBE20E267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10243" y="3376754"/>
            <a:ext cx="741742" cy="74174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C5A53D3-CABA-4804-FEA4-CB825FED602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043439" y="5618123"/>
            <a:ext cx="805404" cy="80540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05A735-5B4D-A08E-8949-D0B99D4DDD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10243" y="4488205"/>
            <a:ext cx="824151" cy="82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4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259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17</cp:revision>
  <dcterms:created xsi:type="dcterms:W3CDTF">2023-11-14T18:03:48Z</dcterms:created>
  <dcterms:modified xsi:type="dcterms:W3CDTF">2024-01-23T16:56:33Z</dcterms:modified>
</cp:coreProperties>
</file>