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419" r:id="rId5"/>
    <p:sldId id="427" r:id="rId6"/>
    <p:sldId id="421" r:id="rId7"/>
    <p:sldId id="422" r:id="rId8"/>
    <p:sldId id="423" r:id="rId9"/>
    <p:sldId id="424" r:id="rId10"/>
    <p:sldId id="425" r:id="rId11"/>
    <p:sldId id="42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435494"/>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8B447-710A-4886-A089-5365C371C532}" type="datetimeFigureOut">
              <a:rPr lang="en-GB" smtClean="0"/>
              <a:t>27/08/2021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BE27B4-1EF6-43AE-8346-CDA7B72EA873}" type="slidenum">
              <a:rPr lang="en-GB" smtClean="0"/>
              <a:t>‹#›</a:t>
            </a:fld>
            <a:endParaRPr lang="en-GB"/>
          </a:p>
        </p:txBody>
      </p:sp>
    </p:spTree>
    <p:extLst>
      <p:ext uri="{BB962C8B-B14F-4D97-AF65-F5344CB8AC3E}">
        <p14:creationId xmlns:p14="http://schemas.microsoft.com/office/powerpoint/2010/main" val="315153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Sentence Stealers thanks to Gianfranco Conti’s Language Gym</a:t>
            </a:r>
          </a:p>
        </p:txBody>
      </p:sp>
      <p:sp>
        <p:nvSpPr>
          <p:cNvPr id="4" name="Slide Number Placeholder 3"/>
          <p:cNvSpPr>
            <a:spLocks noGrp="1"/>
          </p:cNvSpPr>
          <p:nvPr>
            <p:ph type="sldNum" sz="quarter" idx="5"/>
          </p:nvPr>
        </p:nvSpPr>
        <p:spPr/>
        <p:txBody>
          <a:bodyPr/>
          <a:lstStyle/>
          <a:p>
            <a:fld id="{1BBBF6C7-A394-48D8-853A-84ACEEA61D3A}" type="slidenum">
              <a:rPr lang="en-GB" smtClean="0"/>
              <a:t>1</a:t>
            </a:fld>
            <a:endParaRPr lang="en-GB"/>
          </a:p>
        </p:txBody>
      </p:sp>
    </p:spTree>
    <p:extLst>
      <p:ext uri="{BB962C8B-B14F-4D97-AF65-F5344CB8AC3E}">
        <p14:creationId xmlns:p14="http://schemas.microsoft.com/office/powerpoint/2010/main" val="17690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Sentence Stealers thanks to Gianfranco Conti’s Language Gym</a:t>
            </a:r>
          </a:p>
        </p:txBody>
      </p:sp>
      <p:sp>
        <p:nvSpPr>
          <p:cNvPr id="4" name="Slide Number Placeholder 3"/>
          <p:cNvSpPr>
            <a:spLocks noGrp="1"/>
          </p:cNvSpPr>
          <p:nvPr>
            <p:ph type="sldNum" sz="quarter" idx="5"/>
          </p:nvPr>
        </p:nvSpPr>
        <p:spPr/>
        <p:txBody>
          <a:bodyPr/>
          <a:lstStyle/>
          <a:p>
            <a:fld id="{1BBBF6C7-A394-48D8-853A-84ACEEA61D3A}" type="slidenum">
              <a:rPr lang="en-GB" smtClean="0"/>
              <a:t>2</a:t>
            </a:fld>
            <a:endParaRPr lang="en-GB"/>
          </a:p>
        </p:txBody>
      </p:sp>
    </p:spTree>
    <p:extLst>
      <p:ext uri="{BB962C8B-B14F-4D97-AF65-F5344CB8AC3E}">
        <p14:creationId xmlns:p14="http://schemas.microsoft.com/office/powerpoint/2010/main" val="13185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2E75-A0B0-4B82-BBDE-4F0D282709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DDC56E-F33D-490D-9CD0-2D8BA2F9A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0DA626A-F908-43D9-8A8C-387056EF9838}"/>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BAC8FC76-119A-4E4C-9F6A-8F10EF2896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6DCE3-AFB2-48FD-A5C0-BB0312425024}"/>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7207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BBB1-488D-4C49-B0A3-C95A9ABEDE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BF7009-A176-4989-A58F-8F35B9C107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02F135-CBA1-4CB7-ADC6-86E866AA81D2}"/>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2C8F1774-E981-4D23-AE34-6F203A3DB4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5AE07D-2AB9-4797-9FFF-286527C0E62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96519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58DA65-B615-4CA7-BD61-021F88B50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A0A46C-E39A-460A-B79A-52877CEA45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2C59FF-3638-44C3-ADC3-DA035B276D5E}"/>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AE742443-31FE-440E-92CA-845E94D530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AB9419-921D-4647-A289-A188FF51947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2877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B789-F1DD-4191-B692-2E148E8DC1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D934C-16B2-4218-BF07-1D648BE06F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B140B9-3AB0-4FD1-AC09-F12E869703C0}"/>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6777CAB9-3B82-4256-B5F9-3A2FDC5CA1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17E0E6-3F91-4204-9FAA-269FFF58A0AA}"/>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10328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740A-85C3-45DF-933B-E3E7ECC0A4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D6998F-AAFE-4681-9208-EFEA11F842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66774-62DF-41A4-99D9-C73648A524B8}"/>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1DA1A7CF-B923-4EBE-9741-BE9D90D8D8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60DF26-A018-4F61-A49D-0A6D8938436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2940039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51F2-C5CD-4FB3-BADD-EF356F6718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0B0D0F-BC87-4281-AE42-0FE23A3D34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A454C6-6A2A-4617-8953-0F823D015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5A9AEF7-9A8E-4831-9D6B-410F678D05FF}"/>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6" name="Footer Placeholder 5">
            <a:extLst>
              <a:ext uri="{FF2B5EF4-FFF2-40B4-BE49-F238E27FC236}">
                <a16:creationId xmlns:a16="http://schemas.microsoft.com/office/drawing/2014/main" id="{ADF4E2E3-D0B5-4360-B2A2-C10D0D7769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F8F77D-FAB8-4A34-9335-79300F3EBF6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147603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7041-6CCE-45F7-B647-29BD1F8501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EDCB92-DEE1-4EA4-8AA1-7ED0F476B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D040C8-5005-463E-BEF4-98E7F0FDF5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89DD6F-665C-4B3A-9829-5D9E1C67E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AA312-C80B-466B-9425-7048D8144D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C1275A3-CB7F-4624-9548-E936E0C576DA}"/>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8" name="Footer Placeholder 7">
            <a:extLst>
              <a:ext uri="{FF2B5EF4-FFF2-40B4-BE49-F238E27FC236}">
                <a16:creationId xmlns:a16="http://schemas.microsoft.com/office/drawing/2014/main" id="{9846959B-089C-430E-AE7A-8F6A53150C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C67EA3-9919-478B-957D-6AEB97883C9E}"/>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58145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1C1CF-28CD-474E-857B-9C8040E673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250114-1552-4E59-B50C-6A5DC42D97D1}"/>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4" name="Footer Placeholder 3">
            <a:extLst>
              <a:ext uri="{FF2B5EF4-FFF2-40B4-BE49-F238E27FC236}">
                <a16:creationId xmlns:a16="http://schemas.microsoft.com/office/drawing/2014/main" id="{1400DDA9-ACC2-4B85-B213-758C2517AB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56D889-EE8F-43A3-BE23-A815BAF206FD}"/>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24988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19BCA-A7DA-4B20-A359-82EED4FB41CA}"/>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3" name="Footer Placeholder 2">
            <a:extLst>
              <a:ext uri="{FF2B5EF4-FFF2-40B4-BE49-F238E27FC236}">
                <a16:creationId xmlns:a16="http://schemas.microsoft.com/office/drawing/2014/main" id="{01445B32-56D5-4C57-9230-2F567E14E6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21570C-79FE-4A64-895C-7B698FC79900}"/>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410402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D21BB-DAB0-412C-8B5E-FA40FC5E8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2E1A206-622F-4D54-B00E-3EF4B54DE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6551CE-1642-43D5-A695-FD8113DC5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690F0C-0E84-42D6-9558-75E978E8E93E}"/>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6" name="Footer Placeholder 5">
            <a:extLst>
              <a:ext uri="{FF2B5EF4-FFF2-40B4-BE49-F238E27FC236}">
                <a16:creationId xmlns:a16="http://schemas.microsoft.com/office/drawing/2014/main" id="{D5123F60-A847-434D-A1BC-EAB53A18CF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9B3BBF-E950-438E-A565-3D36FB10CF2F}"/>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75361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529A-BE3C-4E08-9621-942BD1DB0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7A8D8D-2CEC-43E4-A93B-359E7B102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CF29A1-4D93-4039-96CB-FF415FA83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7B7DAA-1D9B-4D95-A159-DD3B8161714A}"/>
              </a:ext>
            </a:extLst>
          </p:cNvPr>
          <p:cNvSpPr>
            <a:spLocks noGrp="1"/>
          </p:cNvSpPr>
          <p:nvPr>
            <p:ph type="dt" sz="half" idx="10"/>
          </p:nvPr>
        </p:nvSpPr>
        <p:spPr/>
        <p:txBody>
          <a:bodyPr/>
          <a:lstStyle/>
          <a:p>
            <a:fld id="{BC466F95-BB6B-46E4-8FB6-4AE296C63CCA}" type="datetimeFigureOut">
              <a:rPr lang="en-GB" smtClean="0"/>
              <a:t>27/08/2021</a:t>
            </a:fld>
            <a:endParaRPr lang="en-GB"/>
          </a:p>
        </p:txBody>
      </p:sp>
      <p:sp>
        <p:nvSpPr>
          <p:cNvPr id="6" name="Footer Placeholder 5">
            <a:extLst>
              <a:ext uri="{FF2B5EF4-FFF2-40B4-BE49-F238E27FC236}">
                <a16:creationId xmlns:a16="http://schemas.microsoft.com/office/drawing/2014/main" id="{DDF4A0A6-05A8-435B-B581-CA6DF72565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C287A-B4D8-41BF-9136-0C9DD86BFD84}"/>
              </a:ext>
            </a:extLst>
          </p:cNvPr>
          <p:cNvSpPr>
            <a:spLocks noGrp="1"/>
          </p:cNvSpPr>
          <p:nvPr>
            <p:ph type="sldNum" sz="quarter" idx="12"/>
          </p:nvPr>
        </p:nvSpPr>
        <p:spPr/>
        <p:txBody>
          <a:bodyPr/>
          <a:lstStyle/>
          <a:p>
            <a:fld id="{0C9BB571-D977-443F-B3FE-A1AA95D32F2E}" type="slidenum">
              <a:rPr lang="en-GB" smtClean="0"/>
              <a:t>‹#›</a:t>
            </a:fld>
            <a:endParaRPr lang="en-GB"/>
          </a:p>
        </p:txBody>
      </p:sp>
    </p:spTree>
    <p:extLst>
      <p:ext uri="{BB962C8B-B14F-4D97-AF65-F5344CB8AC3E}">
        <p14:creationId xmlns:p14="http://schemas.microsoft.com/office/powerpoint/2010/main" val="373462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D0646B-BC3C-4D02-BF86-0A68B3BC3A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A6FC0D-0E24-4E22-821D-C25BFF1A35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72C80F-CF93-48CF-AB58-2047B5B96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66F95-BB6B-46E4-8FB6-4AE296C63CCA}" type="datetimeFigureOut">
              <a:rPr lang="en-GB" smtClean="0"/>
              <a:t>27/08/2021</a:t>
            </a:fld>
            <a:endParaRPr lang="en-GB"/>
          </a:p>
        </p:txBody>
      </p:sp>
      <p:sp>
        <p:nvSpPr>
          <p:cNvPr id="5" name="Footer Placeholder 4">
            <a:extLst>
              <a:ext uri="{FF2B5EF4-FFF2-40B4-BE49-F238E27FC236}">
                <a16:creationId xmlns:a16="http://schemas.microsoft.com/office/drawing/2014/main" id="{CD7FDE4C-6216-4703-A361-17ED5D07CE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85D724-E41A-4428-82C7-6842C6BF05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BB571-D977-443F-B3FE-A1AA95D32F2E}" type="slidenum">
              <a:rPr lang="en-GB" smtClean="0"/>
              <a:t>‹#›</a:t>
            </a:fld>
            <a:endParaRPr lang="en-GB"/>
          </a:p>
        </p:txBody>
      </p:sp>
    </p:spTree>
    <p:extLst>
      <p:ext uri="{BB962C8B-B14F-4D97-AF65-F5344CB8AC3E}">
        <p14:creationId xmlns:p14="http://schemas.microsoft.com/office/powerpoint/2010/main" val="284508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D5A0963-795D-4E46-91FA-6A444CEF9799}"/>
              </a:ext>
            </a:extLst>
          </p:cNvPr>
          <p:cNvGrpSpPr/>
          <p:nvPr/>
        </p:nvGrpSpPr>
        <p:grpSpPr>
          <a:xfrm>
            <a:off x="421005" y="301896"/>
            <a:ext cx="11349990" cy="537210"/>
            <a:chOff x="400050" y="240030"/>
            <a:chExt cx="11349990" cy="537210"/>
          </a:xfrm>
          <a:solidFill>
            <a:srgbClr val="435494"/>
          </a:solidFill>
        </p:grpSpPr>
        <p:sp>
          <p:nvSpPr>
            <p:cNvPr id="10" name="Rectangle: Rounded Corners 9">
              <a:extLst>
                <a:ext uri="{FF2B5EF4-FFF2-40B4-BE49-F238E27FC236}">
                  <a16:creationId xmlns:a16="http://schemas.microsoft.com/office/drawing/2014/main" id="{EA7D37BF-678D-42C9-A318-58521DE75B4C}"/>
                </a:ext>
              </a:extLst>
            </p:cNvPr>
            <p:cNvSpPr/>
            <p:nvPr/>
          </p:nvSpPr>
          <p:spPr>
            <a:xfrm>
              <a:off x="400050" y="240030"/>
              <a:ext cx="11349990" cy="53721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3B07537-F139-4335-9C1F-E6FF30267BEF}"/>
                </a:ext>
              </a:extLst>
            </p:cNvPr>
            <p:cNvSpPr txBox="1"/>
            <p:nvPr/>
          </p:nvSpPr>
          <p:spPr>
            <a:xfrm>
              <a:off x="800100" y="315575"/>
              <a:ext cx="10549890" cy="461665"/>
            </a:xfrm>
            <a:prstGeom prst="rect">
              <a:avLst/>
            </a:prstGeom>
            <a:grpFill/>
          </p:spPr>
          <p:txBody>
            <a:bodyPr wrap="square" rtlCol="0">
              <a:spAutoFit/>
            </a:bodyPr>
            <a:lstStyle/>
            <a:p>
              <a:pPr algn="ctr"/>
              <a:r>
                <a:rPr lang="de-DE" sz="2400" dirty="0">
                  <a:solidFill>
                    <a:schemeClr val="bg1"/>
                  </a:solidFill>
                  <a:latin typeface="Century Gothic" panose="020B0502020202020204" pitchFamily="34" charset="0"/>
                </a:rPr>
                <a:t>Was hast du in den Ferien gemacht?</a:t>
              </a:r>
              <a:endParaRPr lang="en-GB" sz="2400" dirty="0">
                <a:solidFill>
                  <a:schemeClr val="bg1"/>
                </a:solidFill>
                <a:latin typeface="Century Gothic" panose="020B0502020202020204" pitchFamily="34" charset="0"/>
              </a:endParaRPr>
            </a:p>
          </p:txBody>
        </p:sp>
      </p:grpSp>
      <p:sp>
        <p:nvSpPr>
          <p:cNvPr id="2" name="TextBox 1">
            <a:extLst>
              <a:ext uri="{FF2B5EF4-FFF2-40B4-BE49-F238E27FC236}">
                <a16:creationId xmlns:a16="http://schemas.microsoft.com/office/drawing/2014/main" id="{C0417E04-E3DA-4D7F-9C25-E01F68E061D0}"/>
              </a:ext>
            </a:extLst>
          </p:cNvPr>
          <p:cNvSpPr txBox="1"/>
          <p:nvPr/>
        </p:nvSpPr>
        <p:spPr>
          <a:xfrm>
            <a:off x="421005" y="1225118"/>
            <a:ext cx="11128844" cy="4136593"/>
          </a:xfrm>
          <a:prstGeom prst="roundRect">
            <a:avLst/>
          </a:prstGeom>
          <a:ln w="28575">
            <a:solidFill>
              <a:srgbClr val="FF0066"/>
            </a:solid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GB" sz="1600" b="1" dirty="0">
                <a:latin typeface="Century Gothic" panose="020B0502020202020204" pitchFamily="34" charset="0"/>
              </a:rPr>
              <a:t>Instructions:</a:t>
            </a:r>
          </a:p>
          <a:p>
            <a:pPr>
              <a:lnSpc>
                <a:spcPct val="150000"/>
              </a:lnSpc>
            </a:pPr>
            <a:endParaRPr lang="en-GB" sz="1600" dirty="0">
              <a:latin typeface="Century Gothic" panose="020B0502020202020204" pitchFamily="34" charset="0"/>
            </a:endParaRPr>
          </a:p>
          <a:p>
            <a:pPr>
              <a:lnSpc>
                <a:spcPct val="150000"/>
              </a:lnSpc>
            </a:pPr>
            <a:r>
              <a:rPr lang="en-GB" sz="1600" dirty="0">
                <a:latin typeface="Century Gothic" panose="020B0502020202020204" pitchFamily="34" charset="0"/>
              </a:rPr>
              <a:t>Show the activities slide on the board. Tell students to select 10 of the activities from the list and get them to write them down on their handout. Students then circulate the room asking each other Was hast du in den </a:t>
            </a:r>
            <a:r>
              <a:rPr lang="en-GB" sz="1600" dirty="0" err="1">
                <a:latin typeface="Century Gothic" panose="020B0502020202020204" pitchFamily="34" charset="0"/>
              </a:rPr>
              <a:t>Ferien</a:t>
            </a:r>
            <a:r>
              <a:rPr lang="en-GB" sz="1600" dirty="0">
                <a:latin typeface="Century Gothic" panose="020B0502020202020204" pitchFamily="34" charset="0"/>
              </a:rPr>
              <a:t> </a:t>
            </a:r>
            <a:r>
              <a:rPr lang="en-GB" sz="1600" dirty="0" err="1">
                <a:latin typeface="Century Gothic" panose="020B0502020202020204" pitchFamily="34" charset="0"/>
              </a:rPr>
              <a:t>gemacht</a:t>
            </a:r>
            <a:r>
              <a:rPr lang="en-GB" sz="1600" dirty="0">
                <a:latin typeface="Century Gothic" panose="020B0502020202020204" pitchFamily="34" charset="0"/>
              </a:rPr>
              <a:t>? Students respond with just one of the activities from their list of 10. If their response is on the questioners bingo sheet they cross it off. They keep circulating the room until they’ve crossed off all 12 boxes. The first to complete the Bingo grid wins.</a:t>
            </a:r>
          </a:p>
          <a:p>
            <a:pPr>
              <a:lnSpc>
                <a:spcPct val="150000"/>
              </a:lnSpc>
            </a:pPr>
            <a:endParaRPr lang="en-GB" sz="1600" dirty="0">
              <a:latin typeface="Century Gothic" panose="020B0502020202020204" pitchFamily="34" charset="0"/>
            </a:endParaRPr>
          </a:p>
          <a:p>
            <a:pPr>
              <a:lnSpc>
                <a:spcPct val="150000"/>
              </a:lnSpc>
            </a:pPr>
            <a:r>
              <a:rPr lang="en-GB" sz="1600" b="1" dirty="0">
                <a:latin typeface="Century Gothic" panose="020B0502020202020204" pitchFamily="34" charset="0"/>
              </a:rPr>
              <a:t>Alternative:</a:t>
            </a:r>
          </a:p>
          <a:p>
            <a:pPr>
              <a:lnSpc>
                <a:spcPct val="150000"/>
              </a:lnSpc>
            </a:pPr>
            <a:r>
              <a:rPr lang="en-GB" sz="1600" dirty="0">
                <a:latin typeface="Century Gothic" panose="020B0502020202020204" pitchFamily="34" charset="0"/>
              </a:rPr>
              <a:t>To cut down on printing, get students to draw and fill in a bingo sheet in their exercise book. </a:t>
            </a:r>
          </a:p>
        </p:txBody>
      </p:sp>
      <p:sp>
        <p:nvSpPr>
          <p:cNvPr id="6" name="Rectangle 5">
            <a:extLst>
              <a:ext uri="{FF2B5EF4-FFF2-40B4-BE49-F238E27FC236}">
                <a16:creationId xmlns:a16="http://schemas.microsoft.com/office/drawing/2014/main" id="{0D9F6DB0-31E0-4820-B0DF-88F6E5AAE8D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05DD34B-6F18-489B-B34C-C29227D448E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207896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D5A0963-795D-4E46-91FA-6A444CEF9799}"/>
              </a:ext>
            </a:extLst>
          </p:cNvPr>
          <p:cNvGrpSpPr/>
          <p:nvPr/>
        </p:nvGrpSpPr>
        <p:grpSpPr>
          <a:xfrm>
            <a:off x="421005" y="245286"/>
            <a:ext cx="11349990" cy="537210"/>
            <a:chOff x="400050" y="240030"/>
            <a:chExt cx="11349990" cy="537210"/>
          </a:xfrm>
          <a:solidFill>
            <a:schemeClr val="bg1"/>
          </a:solidFill>
        </p:grpSpPr>
        <p:sp>
          <p:nvSpPr>
            <p:cNvPr id="10" name="Rectangle: Rounded Corners 9">
              <a:extLst>
                <a:ext uri="{FF2B5EF4-FFF2-40B4-BE49-F238E27FC236}">
                  <a16:creationId xmlns:a16="http://schemas.microsoft.com/office/drawing/2014/main" id="{EA7D37BF-678D-42C9-A318-58521DE75B4C}"/>
                </a:ext>
              </a:extLst>
            </p:cNvPr>
            <p:cNvSpPr/>
            <p:nvPr/>
          </p:nvSpPr>
          <p:spPr>
            <a:xfrm>
              <a:off x="400050" y="240030"/>
              <a:ext cx="11349990" cy="53721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Broadway" panose="04040905080B02020502" pitchFamily="82" charset="0"/>
              </a:endParaRPr>
            </a:p>
          </p:txBody>
        </p:sp>
        <p:sp>
          <p:nvSpPr>
            <p:cNvPr id="11" name="TextBox 10">
              <a:extLst>
                <a:ext uri="{FF2B5EF4-FFF2-40B4-BE49-F238E27FC236}">
                  <a16:creationId xmlns:a16="http://schemas.microsoft.com/office/drawing/2014/main" id="{C3B07537-F139-4335-9C1F-E6FF30267BEF}"/>
                </a:ext>
              </a:extLst>
            </p:cNvPr>
            <p:cNvSpPr txBox="1"/>
            <p:nvPr/>
          </p:nvSpPr>
          <p:spPr>
            <a:xfrm>
              <a:off x="800100" y="315575"/>
              <a:ext cx="10549890" cy="461665"/>
            </a:xfrm>
            <a:prstGeom prst="rect">
              <a:avLst/>
            </a:prstGeom>
            <a:grpFill/>
            <a:ln>
              <a:noFill/>
            </a:ln>
          </p:spPr>
          <p:txBody>
            <a:bodyPr wrap="square" rtlCol="0">
              <a:spAutoFit/>
            </a:bodyPr>
            <a:lstStyle/>
            <a:p>
              <a:pPr algn="ctr"/>
              <a:r>
                <a:rPr lang="de-DE" sz="2400" dirty="0">
                  <a:latin typeface="Broadway" panose="04040905080B02020502" pitchFamily="82" charset="0"/>
                </a:rPr>
                <a:t>Was hast du in den Ferien gemacht?</a:t>
              </a:r>
              <a:endParaRPr lang="en-GB" sz="2400" dirty="0">
                <a:latin typeface="Broadway" panose="04040905080B02020502" pitchFamily="82" charset="0"/>
              </a:endParaRPr>
            </a:p>
          </p:txBody>
        </p:sp>
      </p:grpSp>
      <p:sp>
        <p:nvSpPr>
          <p:cNvPr id="13" name="TextBox 12">
            <a:extLst>
              <a:ext uri="{FF2B5EF4-FFF2-40B4-BE49-F238E27FC236}">
                <a16:creationId xmlns:a16="http://schemas.microsoft.com/office/drawing/2014/main" id="{3A89A642-C14D-4165-BA62-F80B23AA8FF4}"/>
              </a:ext>
            </a:extLst>
          </p:cNvPr>
          <p:cNvSpPr txBox="1"/>
          <p:nvPr/>
        </p:nvSpPr>
        <p:spPr>
          <a:xfrm>
            <a:off x="6188975" y="744000"/>
            <a:ext cx="5672205" cy="5302161"/>
          </a:xfrm>
          <a:prstGeom prst="roundRect">
            <a:avLst/>
          </a:prstGeom>
          <a:ln w="28575">
            <a:solidFill>
              <a:srgbClr val="FF33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2500"/>
              </a:lnSpc>
            </a:pPr>
            <a:r>
              <a:rPr lang="de-DE" sz="1600" dirty="0">
                <a:latin typeface="Century Gothic" panose="020B0502020202020204" pitchFamily="34" charset="0"/>
              </a:rPr>
              <a:t>16. Ich habe einen Netflix-Marathon gemacht.</a:t>
            </a:r>
          </a:p>
          <a:p>
            <a:pPr>
              <a:lnSpc>
                <a:spcPts val="2500"/>
              </a:lnSpc>
            </a:pPr>
            <a:r>
              <a:rPr lang="de-DE" sz="1600" dirty="0">
                <a:latin typeface="Century Gothic" panose="020B0502020202020204" pitchFamily="34" charset="0"/>
              </a:rPr>
              <a:t>17. Ich war im Ferienlager.</a:t>
            </a:r>
          </a:p>
          <a:p>
            <a:pPr>
              <a:lnSpc>
                <a:spcPts val="2500"/>
              </a:lnSpc>
            </a:pPr>
            <a:r>
              <a:rPr lang="de-DE" sz="1600" dirty="0">
                <a:latin typeface="Century Gothic" panose="020B0502020202020204" pitchFamily="34" charset="0"/>
              </a:rPr>
              <a:t>18. Ich habe etwas neues gelernt.</a:t>
            </a:r>
          </a:p>
          <a:p>
            <a:pPr marL="0" marR="0" lvl="0" indent="0" defTabSz="914400" rtl="0" eaLnBrk="1" fontAlgn="auto" latinLnBrk="0" hangingPunct="1">
              <a:lnSpc>
                <a:spcPct val="100000"/>
              </a:lnSpc>
              <a:spcBef>
                <a:spcPts val="0"/>
              </a:spcBef>
              <a:spcAft>
                <a:spcPts val="0"/>
              </a:spcAft>
              <a:buClrTx/>
              <a:buSzTx/>
              <a:buFontTx/>
              <a:buNone/>
              <a:tabLst/>
              <a:defRPr/>
            </a:pPr>
            <a:r>
              <a:rPr lang="de-DE" sz="1600" dirty="0">
                <a:latin typeface="Century Gothic" panose="020B0502020202020204" pitchFamily="34" charset="0"/>
              </a:rPr>
              <a:t>19. Ich habe Freiwilligenarbeit geleistet.</a:t>
            </a:r>
          </a:p>
          <a:p>
            <a:pPr>
              <a:lnSpc>
                <a:spcPts val="2500"/>
              </a:lnSpc>
            </a:pPr>
            <a:r>
              <a:rPr lang="de-DE" sz="1600" dirty="0">
                <a:latin typeface="Century Gothic" panose="020B0502020202020204" pitchFamily="34" charset="0"/>
              </a:rPr>
              <a:t>20. Ich habe eine*n Promi gesehen.</a:t>
            </a:r>
          </a:p>
          <a:p>
            <a:pPr>
              <a:lnSpc>
                <a:spcPts val="2500"/>
              </a:lnSpc>
            </a:pPr>
            <a:r>
              <a:rPr lang="de-DE" sz="1600" dirty="0">
                <a:latin typeface="Century Gothic" panose="020B0502020202020204" pitchFamily="34" charset="0"/>
              </a:rPr>
              <a:t>21. Ich habe für meine Familie gekocht.</a:t>
            </a:r>
          </a:p>
          <a:p>
            <a:pPr>
              <a:lnSpc>
                <a:spcPts val="2500"/>
              </a:lnSpc>
            </a:pPr>
            <a:r>
              <a:rPr lang="de-DE" sz="1600" dirty="0">
                <a:latin typeface="Century Gothic" panose="020B0502020202020204" pitchFamily="34" charset="0"/>
              </a:rPr>
              <a:t>22. Ich bin mit Freunden ausgegangen.</a:t>
            </a:r>
          </a:p>
          <a:p>
            <a:pPr>
              <a:lnSpc>
                <a:spcPts val="2500"/>
              </a:lnSpc>
            </a:pPr>
            <a:r>
              <a:rPr lang="de-DE" sz="1600" dirty="0">
                <a:latin typeface="Century Gothic" panose="020B0502020202020204" pitchFamily="34" charset="0"/>
              </a:rPr>
              <a:t>23. Ich bin ins Kino gegangen.</a:t>
            </a:r>
          </a:p>
          <a:p>
            <a:pPr>
              <a:lnSpc>
                <a:spcPts val="2500"/>
              </a:lnSpc>
            </a:pPr>
            <a:r>
              <a:rPr lang="de-DE" sz="1600" dirty="0">
                <a:latin typeface="Century Gothic" panose="020B0502020202020204" pitchFamily="34" charset="0"/>
              </a:rPr>
              <a:t>24. Ich habe mir die Haare schneiden lassen.</a:t>
            </a:r>
          </a:p>
          <a:p>
            <a:pPr>
              <a:lnSpc>
                <a:spcPts val="2500"/>
              </a:lnSpc>
            </a:pPr>
            <a:r>
              <a:rPr lang="de-DE" sz="1600" dirty="0">
                <a:latin typeface="Century Gothic" panose="020B0502020202020204" pitchFamily="34" charset="0"/>
              </a:rPr>
              <a:t>25. Ich habe mein Zimmer renoviert. </a:t>
            </a:r>
          </a:p>
          <a:p>
            <a:pPr>
              <a:lnSpc>
                <a:spcPts val="2500"/>
              </a:lnSpc>
            </a:pPr>
            <a:r>
              <a:rPr lang="de-DE" sz="1600" dirty="0">
                <a:latin typeface="Century Gothic" panose="020B0502020202020204" pitchFamily="34" charset="0"/>
              </a:rPr>
              <a:t>26. Ich bin ins Ausland gereist.</a:t>
            </a:r>
          </a:p>
          <a:p>
            <a:pPr>
              <a:lnSpc>
                <a:spcPts val="2500"/>
              </a:lnSpc>
            </a:pPr>
            <a:r>
              <a:rPr lang="de-DE" sz="1600" dirty="0">
                <a:latin typeface="Century Gothic" panose="020B0502020202020204" pitchFamily="34" charset="0"/>
              </a:rPr>
              <a:t>27. Ich bin geflogen.</a:t>
            </a:r>
          </a:p>
          <a:p>
            <a:pPr>
              <a:lnSpc>
                <a:spcPts val="2500"/>
              </a:lnSpc>
            </a:pPr>
            <a:r>
              <a:rPr lang="de-DE" sz="1600" dirty="0">
                <a:latin typeface="Century Gothic" panose="020B0502020202020204" pitchFamily="34" charset="0"/>
              </a:rPr>
              <a:t>28. Ich habe bei Freunden übernachtet.</a:t>
            </a:r>
          </a:p>
          <a:p>
            <a:pPr>
              <a:lnSpc>
                <a:spcPts val="2500"/>
              </a:lnSpc>
            </a:pPr>
            <a:r>
              <a:rPr lang="de-DE" sz="1600" dirty="0">
                <a:latin typeface="Century Gothic" panose="020B0502020202020204" pitchFamily="34" charset="0"/>
              </a:rPr>
              <a:t>29. Ich bin in den Zoo gegangen.</a:t>
            </a:r>
          </a:p>
          <a:p>
            <a:pPr>
              <a:lnSpc>
                <a:spcPts val="2500"/>
              </a:lnSpc>
            </a:pPr>
            <a:r>
              <a:rPr lang="de-DE" sz="1600" dirty="0">
                <a:latin typeface="Century Gothic" panose="020B0502020202020204" pitchFamily="34" charset="0"/>
              </a:rPr>
              <a:t>30. Ich habe ein Museum besucht.</a:t>
            </a:r>
            <a:endParaRPr lang="es-ES" sz="1600" dirty="0">
              <a:latin typeface="Century Gothic" panose="020B0502020202020204" pitchFamily="34" charset="0"/>
            </a:endParaRPr>
          </a:p>
        </p:txBody>
      </p:sp>
      <p:sp>
        <p:nvSpPr>
          <p:cNvPr id="24" name="TextBox 23">
            <a:extLst>
              <a:ext uri="{FF2B5EF4-FFF2-40B4-BE49-F238E27FC236}">
                <a16:creationId xmlns:a16="http://schemas.microsoft.com/office/drawing/2014/main" id="{C9F746A3-1C88-4487-95A3-2127114BC9B4}"/>
              </a:ext>
            </a:extLst>
          </p:cNvPr>
          <p:cNvSpPr txBox="1"/>
          <p:nvPr/>
        </p:nvSpPr>
        <p:spPr>
          <a:xfrm>
            <a:off x="421005" y="923529"/>
            <a:ext cx="5367921" cy="5384453"/>
          </a:xfrm>
          <a:prstGeom prst="roundRect">
            <a:avLst/>
          </a:prstGeom>
          <a:ln w="28575">
            <a:solidFill>
              <a:srgbClr val="FF33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ts val="2500"/>
              </a:lnSpc>
              <a:buFont typeface="+mj-lt"/>
              <a:buAutoNum type="arabicPeriod"/>
            </a:pPr>
            <a:r>
              <a:rPr lang="de-DE" sz="1600" dirty="0">
                <a:latin typeface="Century Gothic" panose="020B0502020202020204" pitchFamily="34" charset="0"/>
              </a:rPr>
              <a:t>Ich bin auf ein Konzert gegangen.</a:t>
            </a:r>
          </a:p>
          <a:p>
            <a:pPr marL="342900" indent="-342900">
              <a:lnSpc>
                <a:spcPts val="2500"/>
              </a:lnSpc>
              <a:buFont typeface="+mj-lt"/>
              <a:buAutoNum type="arabicPeriod"/>
            </a:pPr>
            <a:r>
              <a:rPr lang="de-DE" sz="1600" dirty="0">
                <a:latin typeface="Century Gothic" panose="020B0502020202020204" pitchFamily="34" charset="0"/>
              </a:rPr>
              <a:t>Ich habe gearbeitet.</a:t>
            </a:r>
          </a:p>
          <a:p>
            <a:pPr marL="342900" indent="-342900">
              <a:lnSpc>
                <a:spcPts val="2500"/>
              </a:lnSpc>
              <a:buFont typeface="+mj-lt"/>
              <a:buAutoNum type="arabicPeriod"/>
            </a:pPr>
            <a:r>
              <a:rPr lang="de-DE" sz="1600" dirty="0">
                <a:latin typeface="Century Gothic" panose="020B0502020202020204" pitchFamily="34" charset="0"/>
              </a:rPr>
              <a:t>Ich habe Deutsch gesprochen.</a:t>
            </a:r>
          </a:p>
          <a:p>
            <a:pPr marL="342900" indent="-342900">
              <a:lnSpc>
                <a:spcPts val="2500"/>
              </a:lnSpc>
              <a:buFont typeface="+mj-lt"/>
              <a:buAutoNum type="arabicPeriod"/>
            </a:pPr>
            <a:r>
              <a:rPr lang="de-DE" sz="1600" dirty="0">
                <a:latin typeface="Century Gothic" panose="020B0502020202020204" pitchFamily="34" charset="0"/>
              </a:rPr>
              <a:t>Ich war auf einer Hochzeit.</a:t>
            </a:r>
          </a:p>
          <a:p>
            <a:pPr marL="342900" indent="-342900">
              <a:lnSpc>
                <a:spcPts val="2500"/>
              </a:lnSpc>
              <a:buFont typeface="+mj-lt"/>
              <a:buAutoNum type="arabicPeriod"/>
            </a:pPr>
            <a:r>
              <a:rPr lang="de-DE" sz="1600" dirty="0">
                <a:latin typeface="Century Gothic" panose="020B0502020202020204" pitchFamily="34" charset="0"/>
              </a:rPr>
              <a:t>Ich bin Rad gefahren.</a:t>
            </a:r>
          </a:p>
          <a:p>
            <a:pPr marL="342900" indent="-342900">
              <a:lnSpc>
                <a:spcPts val="2500"/>
              </a:lnSpc>
              <a:buFont typeface="+mj-lt"/>
              <a:buAutoNum type="arabicPeriod"/>
            </a:pPr>
            <a:r>
              <a:rPr lang="de-DE" sz="1600" dirty="0">
                <a:latin typeface="Century Gothic" panose="020B0502020202020204" pitchFamily="34" charset="0"/>
              </a:rPr>
              <a:t>Ich bin ins Fitnessstudio gegangen.</a:t>
            </a:r>
          </a:p>
          <a:p>
            <a:pPr marL="342900" indent="-342900">
              <a:lnSpc>
                <a:spcPts val="2500"/>
              </a:lnSpc>
              <a:buFont typeface="+mj-lt"/>
              <a:buAutoNum type="arabicPeriod"/>
            </a:pPr>
            <a:r>
              <a:rPr lang="de-DE" sz="1600" dirty="0">
                <a:latin typeface="Century Gothic" panose="020B0502020202020204" pitchFamily="34" charset="0"/>
              </a:rPr>
              <a:t>Ich habe viel geschlafen.</a:t>
            </a:r>
          </a:p>
          <a:p>
            <a:pPr marL="342900" indent="-342900">
              <a:lnSpc>
                <a:spcPts val="2500"/>
              </a:lnSpc>
              <a:buFont typeface="+mj-lt"/>
              <a:buAutoNum type="arabicPeriod"/>
            </a:pPr>
            <a:r>
              <a:rPr lang="de-DE" sz="1600" dirty="0">
                <a:latin typeface="Century Gothic" panose="020B0502020202020204" pitchFamily="34" charset="0"/>
              </a:rPr>
              <a:t>Ich habe ein Eis gegessen.</a:t>
            </a:r>
          </a:p>
          <a:p>
            <a:pPr marL="342900" indent="-342900">
              <a:lnSpc>
                <a:spcPts val="2500"/>
              </a:lnSpc>
              <a:buFont typeface="+mj-lt"/>
              <a:buAutoNum type="arabicPeriod"/>
            </a:pPr>
            <a:r>
              <a:rPr lang="de-DE" sz="1600" dirty="0">
                <a:latin typeface="Century Gothic" panose="020B0502020202020204" pitchFamily="34" charset="0"/>
              </a:rPr>
              <a:t>Ich bin im Meer geschwommen.</a:t>
            </a:r>
          </a:p>
          <a:p>
            <a:pPr marL="342900" indent="-342900">
              <a:lnSpc>
                <a:spcPts val="2500"/>
              </a:lnSpc>
              <a:buFont typeface="+mj-lt"/>
              <a:buAutoNum type="arabicPeriod"/>
            </a:pPr>
            <a:r>
              <a:rPr lang="de-DE" sz="1600" dirty="0">
                <a:latin typeface="Century Gothic" panose="020B0502020202020204" pitchFamily="34" charset="0"/>
              </a:rPr>
              <a:t>Ich habe Computerspiele gespielt.</a:t>
            </a:r>
          </a:p>
          <a:p>
            <a:pPr marL="342900" indent="-342900">
              <a:lnSpc>
                <a:spcPts val="2500"/>
              </a:lnSpc>
              <a:buFont typeface="+mj-lt"/>
              <a:buAutoNum type="arabicPeriod"/>
            </a:pPr>
            <a:r>
              <a:rPr lang="de-DE" sz="1600" dirty="0">
                <a:latin typeface="Century Gothic" panose="020B0502020202020204" pitchFamily="34" charset="0"/>
              </a:rPr>
              <a:t>Ich habe einen Roman gelesen.</a:t>
            </a:r>
          </a:p>
          <a:p>
            <a:pPr marL="342900" indent="-342900">
              <a:lnSpc>
                <a:spcPts val="2500"/>
              </a:lnSpc>
              <a:buFont typeface="+mj-lt"/>
              <a:buAutoNum type="arabicPeriod"/>
            </a:pPr>
            <a:r>
              <a:rPr lang="de-DE" sz="1600" dirty="0">
                <a:latin typeface="Century Gothic" panose="020B0502020202020204" pitchFamily="34" charset="0"/>
              </a:rPr>
              <a:t>Ich war auf einem Festival.</a:t>
            </a:r>
          </a:p>
          <a:p>
            <a:pPr marL="342900" indent="-342900">
              <a:lnSpc>
                <a:spcPts val="2500"/>
              </a:lnSpc>
              <a:buFont typeface="+mj-lt"/>
              <a:buAutoNum type="arabicPeriod"/>
            </a:pPr>
            <a:r>
              <a:rPr lang="de-DE" sz="1600" dirty="0">
                <a:latin typeface="Century Gothic" panose="020B0502020202020204" pitchFamily="34" charset="0"/>
              </a:rPr>
              <a:t>Ich habe meinen Geburtstag gefeiert.</a:t>
            </a:r>
          </a:p>
          <a:p>
            <a:pPr marL="342900" indent="-342900">
              <a:lnSpc>
                <a:spcPts val="2500"/>
              </a:lnSpc>
              <a:buFont typeface="+mj-lt"/>
              <a:buAutoNum type="arabicPeriod"/>
            </a:pPr>
            <a:r>
              <a:rPr lang="de-DE" sz="1600" dirty="0">
                <a:latin typeface="Century Gothic" panose="020B0502020202020204" pitchFamily="34" charset="0"/>
              </a:rPr>
              <a:t>Ich habe einen Freizeitpark besucht.</a:t>
            </a:r>
          </a:p>
          <a:p>
            <a:pPr marL="342900" indent="-342900">
              <a:lnSpc>
                <a:spcPts val="2500"/>
              </a:lnSpc>
              <a:buFont typeface="+mj-lt"/>
              <a:buAutoNum type="arabicPeriod"/>
            </a:pPr>
            <a:r>
              <a:rPr lang="de-DE" sz="1600" dirty="0">
                <a:latin typeface="Century Gothic" panose="020B0502020202020204" pitchFamily="34" charset="0"/>
              </a:rPr>
              <a:t>Ich habe mich mit meinen Eltern gestritten.</a:t>
            </a:r>
            <a:endParaRPr lang="es-ES" sz="1600" dirty="0">
              <a:latin typeface="Century Gothic" panose="020B0502020202020204" pitchFamily="34" charset="0"/>
            </a:endParaRPr>
          </a:p>
        </p:txBody>
      </p:sp>
      <p:sp>
        <p:nvSpPr>
          <p:cNvPr id="7" name="Rectangle 6">
            <a:extLst>
              <a:ext uri="{FF2B5EF4-FFF2-40B4-BE49-F238E27FC236}">
                <a16:creationId xmlns:a16="http://schemas.microsoft.com/office/drawing/2014/main" id="{5CAB63E3-D05C-48D4-AA1D-14D4F82CF3B5}"/>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95D32DA-99F5-40B9-AE12-751E291F9D6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pic>
        <p:nvPicPr>
          <p:cNvPr id="1026" name="Picture 2" descr="Bitmoji Image">
            <a:extLst>
              <a:ext uri="{FF2B5EF4-FFF2-40B4-BE49-F238E27FC236}">
                <a16:creationId xmlns:a16="http://schemas.microsoft.com/office/drawing/2014/main" id="{8AB827C9-1FFE-4FB6-8321-340D9F4F2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3608" y="5045332"/>
            <a:ext cx="1663083" cy="1663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01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3223622358"/>
              </p:ext>
            </p:extLst>
          </p:nvPr>
        </p:nvGraphicFramePr>
        <p:xfrm>
          <a:off x="380916" y="438457"/>
          <a:ext cx="6084162" cy="6049297"/>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indent="0" algn="ctr">
                        <a:lnSpc>
                          <a:spcPts val="2500"/>
                        </a:lnSpc>
                        <a:buFont typeface="+mj-lt"/>
                        <a:buNone/>
                      </a:pPr>
                      <a:r>
                        <a:rPr lang="de-DE" sz="1800" dirty="0">
                          <a:latin typeface="Century Gothic" panose="020B0502020202020204" pitchFamily="34" charset="0"/>
                        </a:rPr>
                        <a:t>Ich bin auf ein Konzert gegangen.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einen</a:t>
                      </a:r>
                      <a:r>
                        <a:rPr lang="es-ES" sz="1800" dirty="0">
                          <a:latin typeface="Century Gothic" panose="020B0502020202020204" pitchFamily="34" charset="0"/>
                        </a:rPr>
                        <a:t> </a:t>
                      </a:r>
                      <a:r>
                        <a:rPr lang="es-ES" sz="1800" dirty="0" err="1">
                          <a:latin typeface="Century Gothic" panose="020B0502020202020204" pitchFamily="34" charset="0"/>
                        </a:rPr>
                        <a:t>Roman</a:t>
                      </a:r>
                      <a:r>
                        <a:rPr lang="es-ES" sz="1800" dirty="0">
                          <a:latin typeface="Century Gothic" panose="020B0502020202020204" pitchFamily="34" charset="0"/>
                        </a:rPr>
                        <a:t> </a:t>
                      </a:r>
                      <a:r>
                        <a:rPr lang="es-ES" sz="1800" dirty="0" err="1">
                          <a:latin typeface="Century Gothic" panose="020B0502020202020204" pitchFamily="34" charset="0"/>
                        </a:rPr>
                        <a:t>gelesen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für</a:t>
                      </a:r>
                      <a:r>
                        <a:rPr lang="es-ES" sz="1800" dirty="0">
                          <a:latin typeface="Century Gothic" panose="020B0502020202020204" pitchFamily="34" charset="0"/>
                        </a:rPr>
                        <a:t> </a:t>
                      </a:r>
                      <a:r>
                        <a:rPr lang="es-ES" sz="1800" dirty="0" err="1">
                          <a:latin typeface="Century Gothic" panose="020B0502020202020204" pitchFamily="34" charset="0"/>
                        </a:rPr>
                        <a:t>meine</a:t>
                      </a:r>
                      <a:r>
                        <a:rPr lang="es-ES" sz="1800" dirty="0">
                          <a:latin typeface="Century Gothic" panose="020B0502020202020204" pitchFamily="34" charset="0"/>
                        </a:rPr>
                        <a:t> </a:t>
                      </a:r>
                      <a:r>
                        <a:rPr lang="es-ES" sz="1800" dirty="0" err="1">
                          <a:latin typeface="Century Gothic" panose="020B0502020202020204" pitchFamily="34" charset="0"/>
                        </a:rPr>
                        <a:t>Familie</a:t>
                      </a:r>
                      <a:r>
                        <a:rPr lang="es-ES" sz="1800" dirty="0">
                          <a:latin typeface="Century Gothic" panose="020B0502020202020204" pitchFamily="34" charset="0"/>
                        </a:rPr>
                        <a:t> </a:t>
                      </a:r>
                      <a:r>
                        <a:rPr lang="es-ES" sz="1800" dirty="0" err="1">
                          <a:latin typeface="Century Gothic" panose="020B0502020202020204" pitchFamily="34" charset="0"/>
                        </a:rPr>
                        <a:t>gekocht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dirty="0">
                          <a:latin typeface="Century Gothic" panose="020B0502020202020204" pitchFamily="34" charset="0"/>
                        </a:rPr>
                        <a:t>Ich habe gearbeitet.</a:t>
                      </a:r>
                      <a:endParaRPr lang="es-ES" sz="1800" dirty="0">
                        <a:latin typeface="Century Gothic" panose="020B0502020202020204" pitchFamily="34" charset="0"/>
                      </a:endParaRP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mein </a:t>
                      </a:r>
                      <a:r>
                        <a:rPr lang="es-ES" sz="1800" dirty="0" err="1">
                          <a:latin typeface="Century Gothic" panose="020B0502020202020204" pitchFamily="34" charset="0"/>
                        </a:rPr>
                        <a:t>Zimmer</a:t>
                      </a:r>
                      <a:r>
                        <a:rPr lang="es-ES" sz="1800" dirty="0">
                          <a:latin typeface="Century Gothic" panose="020B0502020202020204" pitchFamily="34" charset="0"/>
                        </a:rPr>
                        <a:t> </a:t>
                      </a:r>
                      <a:r>
                        <a:rPr lang="es-ES" sz="1800" dirty="0" err="1">
                          <a:latin typeface="Century Gothic" panose="020B0502020202020204" pitchFamily="34" charset="0"/>
                        </a:rPr>
                        <a:t>renoviert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Deutsch</a:t>
                      </a:r>
                      <a:r>
                        <a:rPr lang="es-ES" sz="1800" dirty="0">
                          <a:latin typeface="Century Gothic" panose="020B0502020202020204" pitchFamily="34" charset="0"/>
                        </a:rPr>
                        <a:t> </a:t>
                      </a:r>
                      <a:r>
                        <a:rPr lang="es-ES" sz="1800" dirty="0" err="1">
                          <a:latin typeface="Century Gothic" panose="020B0502020202020204" pitchFamily="34" charset="0"/>
                        </a:rPr>
                        <a:t>gesprochen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algn="ctr"/>
                      <a:r>
                        <a:rPr lang="de-DE" sz="1800" dirty="0">
                          <a:latin typeface="Century Gothic" panose="020B0502020202020204" pitchFamily="34" charset="0"/>
                        </a:rPr>
                        <a:t>Ich habe viel geschlafen</a:t>
                      </a: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a:t>
                      </a:r>
                      <a:r>
                        <a:rPr lang="es-ES" sz="1800" dirty="0">
                          <a:latin typeface="Century Gothic" panose="020B0502020202020204" pitchFamily="34" charset="0"/>
                        </a:rPr>
                        <a:t> </a:t>
                      </a:r>
                      <a:r>
                        <a:rPr lang="es-ES" sz="1800" dirty="0" err="1">
                          <a:latin typeface="Century Gothic" panose="020B0502020202020204" pitchFamily="34" charset="0"/>
                        </a:rPr>
                        <a:t>Eis</a:t>
                      </a:r>
                      <a:r>
                        <a:rPr lang="es-ES" sz="1800" dirty="0">
                          <a:latin typeface="Century Gothic" panose="020B0502020202020204" pitchFamily="34" charset="0"/>
                        </a:rPr>
                        <a:t> </a:t>
                      </a:r>
                      <a:r>
                        <a:rPr lang="es-ES" sz="1800" dirty="0" err="1">
                          <a:latin typeface="Century Gothic" panose="020B0502020202020204" pitchFamily="34" charset="0"/>
                        </a:rPr>
                        <a:t>gegessen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war</a:t>
                      </a:r>
                      <a:r>
                        <a:rPr lang="es-ES" sz="1800" dirty="0">
                          <a:latin typeface="Century Gothic" panose="020B0502020202020204" pitchFamily="34" charset="0"/>
                        </a:rPr>
                        <a:t> </a:t>
                      </a:r>
                      <a:r>
                        <a:rPr lang="es-ES" sz="1800" dirty="0" err="1">
                          <a:latin typeface="Century Gothic" panose="020B0502020202020204" pitchFamily="34" charset="0"/>
                        </a:rPr>
                        <a:t>auf</a:t>
                      </a:r>
                      <a:r>
                        <a:rPr lang="es-ES" sz="1800" dirty="0">
                          <a:latin typeface="Century Gothic" panose="020B0502020202020204" pitchFamily="34" charset="0"/>
                        </a:rPr>
                        <a:t> </a:t>
                      </a:r>
                      <a:r>
                        <a:rPr lang="es-ES" sz="1800" dirty="0" err="1">
                          <a:latin typeface="Century Gothic" panose="020B0502020202020204" pitchFamily="34" charset="0"/>
                        </a:rPr>
                        <a:t>einem</a:t>
                      </a:r>
                      <a:r>
                        <a:rPr lang="es-ES" sz="1800" dirty="0">
                          <a:latin typeface="Century Gothic" panose="020B0502020202020204" pitchFamily="34" charset="0"/>
                        </a:rPr>
                        <a:t> Festival. </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indent="0" algn="ctr">
                        <a:lnSpc>
                          <a:spcPts val="2500"/>
                        </a:lnSpc>
                        <a:buFont typeface="+mj-lt"/>
                        <a:buNone/>
                      </a:pPr>
                      <a:r>
                        <a:rPr lang="de-DE" sz="1800" dirty="0">
                          <a:latin typeface="Century Gothic" panose="020B0502020202020204" pitchFamily="34" charset="0"/>
                        </a:rPr>
                        <a:t>Ich habe meinen Geburtstag gefeiert.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war</a:t>
                      </a:r>
                      <a:r>
                        <a:rPr lang="es-ES" sz="1800" dirty="0">
                          <a:latin typeface="Century Gothic" panose="020B0502020202020204" pitchFamily="34" charset="0"/>
                        </a:rPr>
                        <a:t> </a:t>
                      </a:r>
                      <a:r>
                        <a:rPr lang="es-ES" sz="1800" dirty="0" err="1">
                          <a:latin typeface="Century Gothic" panose="020B0502020202020204" pitchFamily="34" charset="0"/>
                        </a:rPr>
                        <a:t>im</a:t>
                      </a:r>
                      <a:r>
                        <a:rPr lang="es-ES" sz="1800" dirty="0">
                          <a:latin typeface="Century Gothic" panose="020B0502020202020204" pitchFamily="34" charset="0"/>
                        </a:rPr>
                        <a:t> </a:t>
                      </a:r>
                      <a:r>
                        <a:rPr lang="es-ES" sz="1800" dirty="0" err="1">
                          <a:latin typeface="Century Gothic" panose="020B0502020202020204" pitchFamily="34" charset="0"/>
                        </a:rPr>
                        <a:t>Feriernlager</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einen</a:t>
                      </a:r>
                      <a:r>
                        <a:rPr lang="es-ES" sz="1800" dirty="0">
                          <a:latin typeface="Century Gothic" panose="020B0502020202020204" pitchFamily="34" charset="0"/>
                        </a:rPr>
                        <a:t> </a:t>
                      </a:r>
                      <a:r>
                        <a:rPr lang="es-ES" sz="1800" dirty="0" err="1">
                          <a:latin typeface="Century Gothic" panose="020B0502020202020204" pitchFamily="34" charset="0"/>
                        </a:rPr>
                        <a:t>Freizeitpark</a:t>
                      </a:r>
                      <a:r>
                        <a:rPr lang="es-ES" sz="1800" dirty="0">
                          <a:latin typeface="Century Gothic" panose="020B0502020202020204" pitchFamily="34" charset="0"/>
                        </a:rPr>
                        <a:t> </a:t>
                      </a:r>
                      <a:r>
                        <a:rPr lang="es-ES" sz="1800" dirty="0" err="1">
                          <a:latin typeface="Century Gothic" panose="020B0502020202020204" pitchFamily="34" charset="0"/>
                        </a:rPr>
                        <a:t>besucht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95CCB114-1C96-4CD0-91E7-67DB7C2657C8}"/>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8350BCC-B411-44E3-8520-48A9D97F4FD4}"/>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25A9861E-3240-4908-9EAA-CF420F36F893}"/>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426709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3827312415"/>
              </p:ext>
            </p:extLst>
          </p:nvPr>
        </p:nvGraphicFramePr>
        <p:xfrm>
          <a:off x="326705" y="486642"/>
          <a:ext cx="6084162" cy="5884716"/>
        </p:xfrm>
        <a:graphic>
          <a:graphicData uri="http://schemas.openxmlformats.org/drawingml/2006/table">
            <a:tbl>
              <a:tblPr firstRow="1" bandRow="1">
                <a:tableStyleId>{5940675A-B579-460E-94D1-54222C63F5DA}</a:tableStyleId>
              </a:tblPr>
              <a:tblGrid>
                <a:gridCol w="2130745">
                  <a:extLst>
                    <a:ext uri="{9D8B030D-6E8A-4147-A177-3AD203B41FA5}">
                      <a16:colId xmlns:a16="http://schemas.microsoft.com/office/drawing/2014/main" val="1296434402"/>
                    </a:ext>
                  </a:extLst>
                </a:gridCol>
                <a:gridCol w="1925363">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indent="0" algn="ctr">
                        <a:lnSpc>
                          <a:spcPts val="2500"/>
                        </a:lnSpc>
                        <a:buFont typeface="+mj-lt"/>
                        <a:buNone/>
                      </a:pPr>
                      <a:r>
                        <a:rPr lang="de-DE" sz="1800" dirty="0">
                          <a:latin typeface="Century Gothic" panose="020B0502020202020204" pitchFamily="34" charset="0"/>
                        </a:rPr>
                        <a:t>Ich habe Deutsch gesprochen.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etwas</a:t>
                      </a:r>
                      <a:r>
                        <a:rPr lang="es-ES" sz="1800" dirty="0">
                          <a:latin typeface="Century Gothic" panose="020B0502020202020204" pitchFamily="34" charset="0"/>
                        </a:rPr>
                        <a:t> </a:t>
                      </a:r>
                      <a:r>
                        <a:rPr lang="es-ES" sz="1800" dirty="0" err="1">
                          <a:latin typeface="Century Gothic" panose="020B0502020202020204" pitchFamily="34" charset="0"/>
                        </a:rPr>
                        <a:t>neues</a:t>
                      </a:r>
                      <a:r>
                        <a:rPr lang="es-ES" sz="1800" dirty="0">
                          <a:latin typeface="Century Gothic" panose="020B0502020202020204" pitchFamily="34" charset="0"/>
                        </a:rPr>
                        <a:t> </a:t>
                      </a:r>
                      <a:r>
                        <a:rPr lang="es-ES" sz="1800" dirty="0" err="1">
                          <a:latin typeface="Century Gothic" panose="020B0502020202020204" pitchFamily="34" charset="0"/>
                        </a:rPr>
                        <a:t>gelernt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Rad </a:t>
                      </a:r>
                      <a:r>
                        <a:rPr lang="es-ES" sz="1800" dirty="0" err="1">
                          <a:latin typeface="Century Gothic" panose="020B0502020202020204" pitchFamily="34" charset="0"/>
                        </a:rPr>
                        <a:t>gefahren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indent="0" algn="ctr">
                        <a:lnSpc>
                          <a:spcPts val="2500"/>
                        </a:lnSpc>
                        <a:buFont typeface="+mj-lt"/>
                        <a:buNone/>
                      </a:pPr>
                      <a:r>
                        <a:rPr lang="de-DE" sz="1800" dirty="0">
                          <a:latin typeface="Century Gothic" panose="020B0502020202020204" pitchFamily="34" charset="0"/>
                        </a:rPr>
                        <a:t>Ich habe ein Eis gegessen.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meinen</a:t>
                      </a:r>
                      <a:r>
                        <a:rPr lang="es-ES" sz="1800" dirty="0">
                          <a:latin typeface="Century Gothic" panose="020B0502020202020204" pitchFamily="34" charset="0"/>
                        </a:rPr>
                        <a:t> </a:t>
                      </a:r>
                      <a:r>
                        <a:rPr lang="es-ES" sz="1800" dirty="0" err="1">
                          <a:latin typeface="Century Gothic" panose="020B0502020202020204" pitchFamily="34" charset="0"/>
                        </a:rPr>
                        <a:t>Geburtstag</a:t>
                      </a:r>
                      <a:r>
                        <a:rPr lang="es-ES" sz="1800" dirty="0">
                          <a:latin typeface="Century Gothic" panose="020B0502020202020204" pitchFamily="34" charset="0"/>
                        </a:rPr>
                        <a:t> </a:t>
                      </a:r>
                      <a:r>
                        <a:rPr lang="es-ES" sz="1800" dirty="0" err="1">
                          <a:latin typeface="Century Gothic" panose="020B0502020202020204" pitchFamily="34" charset="0"/>
                        </a:rPr>
                        <a:t>gefeiert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mit</a:t>
                      </a:r>
                      <a:r>
                        <a:rPr lang="es-ES" sz="1800" dirty="0">
                          <a:latin typeface="Century Gothic" panose="020B0502020202020204" pitchFamily="34" charset="0"/>
                        </a:rPr>
                        <a:t> </a:t>
                      </a:r>
                      <a:r>
                        <a:rPr lang="es-ES" sz="1800" dirty="0" err="1">
                          <a:latin typeface="Century Gothic" panose="020B0502020202020204" pitchFamily="34" charset="0"/>
                        </a:rPr>
                        <a:t>meinen</a:t>
                      </a:r>
                      <a:r>
                        <a:rPr lang="es-ES" sz="1800" dirty="0">
                          <a:latin typeface="Century Gothic" panose="020B0502020202020204" pitchFamily="34" charset="0"/>
                        </a:rPr>
                        <a:t> </a:t>
                      </a:r>
                      <a:r>
                        <a:rPr lang="es-ES" sz="1800" dirty="0" err="1">
                          <a:latin typeface="Century Gothic" panose="020B0502020202020204" pitchFamily="34" charset="0"/>
                        </a:rPr>
                        <a:t>Freunden</a:t>
                      </a:r>
                      <a:r>
                        <a:rPr lang="es-ES" sz="1800" dirty="0">
                          <a:latin typeface="Century Gothic" panose="020B0502020202020204" pitchFamily="34" charset="0"/>
                        </a:rPr>
                        <a:t> </a:t>
                      </a:r>
                      <a:r>
                        <a:rPr lang="es-ES" sz="1800" dirty="0" err="1">
                          <a:latin typeface="Century Gothic" panose="020B0502020202020204" pitchFamily="34" charset="0"/>
                        </a:rPr>
                        <a:t>ausgegangen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indent="0" algn="ctr">
                        <a:lnSpc>
                          <a:spcPts val="2500"/>
                        </a:lnSpc>
                        <a:buFont typeface="+mj-lt"/>
                        <a:buNone/>
                      </a:pPr>
                      <a:r>
                        <a:rPr lang="de-DE" sz="1800" dirty="0">
                          <a:latin typeface="Century Gothic" panose="020B0502020202020204" pitchFamily="34" charset="0"/>
                        </a:rPr>
                        <a:t>Ich habe mich mit meinen Eltern gestritten</a:t>
                      </a:r>
                      <a:endParaRPr lang="es-ES" sz="1800" dirty="0">
                        <a:latin typeface="Century Gothic" panose="020B0502020202020204" pitchFamily="34" charset="0"/>
                      </a:endParaRP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auf</a:t>
                      </a:r>
                      <a:r>
                        <a:rPr lang="es-ES" sz="1800" dirty="0">
                          <a:latin typeface="Century Gothic" panose="020B0502020202020204" pitchFamily="34" charset="0"/>
                        </a:rPr>
                        <a:t> </a:t>
                      </a:r>
                      <a:r>
                        <a:rPr lang="es-ES" sz="1800" dirty="0" err="1">
                          <a:latin typeface="Century Gothic" panose="020B0502020202020204" pitchFamily="34" charset="0"/>
                        </a:rPr>
                        <a:t>ein</a:t>
                      </a:r>
                      <a:r>
                        <a:rPr lang="es-ES" sz="1800" dirty="0">
                          <a:latin typeface="Century Gothic" panose="020B0502020202020204" pitchFamily="34" charset="0"/>
                        </a:rPr>
                        <a:t> </a:t>
                      </a:r>
                      <a:r>
                        <a:rPr lang="es-ES" sz="1800" dirty="0" err="1">
                          <a:latin typeface="Century Gothic" panose="020B0502020202020204" pitchFamily="34" charset="0"/>
                        </a:rPr>
                        <a:t>Konzert</a:t>
                      </a:r>
                      <a:r>
                        <a:rPr lang="es-ES" sz="1800" dirty="0">
                          <a:latin typeface="Century Gothic" panose="020B0502020202020204" pitchFamily="34" charset="0"/>
                        </a:rPr>
                        <a:t>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für</a:t>
                      </a:r>
                      <a:r>
                        <a:rPr lang="es-ES" sz="1800" dirty="0">
                          <a:latin typeface="Century Gothic" panose="020B0502020202020204" pitchFamily="34" charset="0"/>
                        </a:rPr>
                        <a:t> </a:t>
                      </a:r>
                      <a:r>
                        <a:rPr lang="es-ES" sz="1800" dirty="0" err="1">
                          <a:latin typeface="Century Gothic" panose="020B0502020202020204" pitchFamily="34" charset="0"/>
                        </a:rPr>
                        <a:t>meine</a:t>
                      </a:r>
                      <a:r>
                        <a:rPr lang="es-ES" sz="1800" dirty="0">
                          <a:latin typeface="Century Gothic" panose="020B0502020202020204" pitchFamily="34" charset="0"/>
                        </a:rPr>
                        <a:t> </a:t>
                      </a:r>
                      <a:r>
                        <a:rPr lang="es-ES" sz="1800" dirty="0" err="1">
                          <a:latin typeface="Century Gothic" panose="020B0502020202020204" pitchFamily="34" charset="0"/>
                        </a:rPr>
                        <a:t>Familie</a:t>
                      </a:r>
                      <a:r>
                        <a:rPr lang="es-ES" sz="1800" dirty="0">
                          <a:latin typeface="Century Gothic" panose="020B0502020202020204" pitchFamily="34" charset="0"/>
                        </a:rPr>
                        <a:t> </a:t>
                      </a:r>
                      <a:r>
                        <a:rPr lang="es-ES" sz="1800" dirty="0" err="1">
                          <a:latin typeface="Century Gothic" panose="020B0502020202020204" pitchFamily="34" charset="0"/>
                        </a:rPr>
                        <a:t>gekocht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indent="0" algn="ctr">
                        <a:lnSpc>
                          <a:spcPts val="2500"/>
                        </a:lnSpc>
                        <a:buFont typeface="+mj-lt"/>
                        <a:buNone/>
                      </a:pPr>
                      <a:r>
                        <a:rPr lang="de-DE" sz="1800" dirty="0">
                          <a:latin typeface="Century Gothic" panose="020B0502020202020204" pitchFamily="34" charset="0"/>
                        </a:rPr>
                        <a:t>Ich habe einen Freizeitpark besucht.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einen</a:t>
                      </a:r>
                      <a:r>
                        <a:rPr lang="es-ES" sz="1800" dirty="0">
                          <a:latin typeface="Century Gothic" panose="020B0502020202020204" pitchFamily="34" charset="0"/>
                        </a:rPr>
                        <a:t> Netflix-</a:t>
                      </a:r>
                      <a:r>
                        <a:rPr lang="es-ES" sz="1800" dirty="0" err="1">
                          <a:latin typeface="Century Gothic" panose="020B0502020202020204" pitchFamily="34" charset="0"/>
                        </a:rPr>
                        <a:t>Marathon</a:t>
                      </a:r>
                      <a:r>
                        <a:rPr lang="es-ES" sz="1800" dirty="0">
                          <a:latin typeface="Century Gothic" panose="020B0502020202020204" pitchFamily="34" charset="0"/>
                        </a:rPr>
                        <a:t> </a:t>
                      </a:r>
                      <a:r>
                        <a:rPr lang="es-ES" sz="1800" dirty="0" err="1">
                          <a:latin typeface="Century Gothic" panose="020B0502020202020204" pitchFamily="34" charset="0"/>
                        </a:rPr>
                        <a:t>gemacht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ins</a:t>
                      </a:r>
                      <a:r>
                        <a:rPr lang="es-ES" sz="1800" dirty="0">
                          <a:latin typeface="Century Gothic" panose="020B0502020202020204" pitchFamily="34" charset="0"/>
                        </a:rPr>
                        <a:t> Kino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52F201DA-582B-4AC7-887D-00595AE1A56C}"/>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57F8EF0-A705-456E-AF6D-8C67B04D6F97}"/>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D1AEA4C3-D441-4883-8FAB-2E6CD93303A4}"/>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337351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598564270"/>
              </p:ext>
            </p:extLst>
          </p:nvPr>
        </p:nvGraphicFramePr>
        <p:xfrm>
          <a:off x="159798" y="486642"/>
          <a:ext cx="6362784" cy="5884716"/>
        </p:xfrm>
        <a:graphic>
          <a:graphicData uri="http://schemas.openxmlformats.org/drawingml/2006/table">
            <a:tbl>
              <a:tblPr firstRow="1" bandRow="1">
                <a:tableStyleId>{5940675A-B579-460E-94D1-54222C63F5DA}</a:tableStyleId>
              </a:tblPr>
              <a:tblGrid>
                <a:gridCol w="2281201">
                  <a:extLst>
                    <a:ext uri="{9D8B030D-6E8A-4147-A177-3AD203B41FA5}">
                      <a16:colId xmlns:a16="http://schemas.microsoft.com/office/drawing/2014/main" val="1296434402"/>
                    </a:ext>
                  </a:extLst>
                </a:gridCol>
                <a:gridCol w="2161579">
                  <a:extLst>
                    <a:ext uri="{9D8B030D-6E8A-4147-A177-3AD203B41FA5}">
                      <a16:colId xmlns:a16="http://schemas.microsoft.com/office/drawing/2014/main" val="2938434254"/>
                    </a:ext>
                  </a:extLst>
                </a:gridCol>
                <a:gridCol w="1920004">
                  <a:extLst>
                    <a:ext uri="{9D8B030D-6E8A-4147-A177-3AD203B41FA5}">
                      <a16:colId xmlns:a16="http://schemas.microsoft.com/office/drawing/2014/main" val="2849105138"/>
                    </a:ext>
                  </a:extLst>
                </a:gridCol>
              </a:tblGrid>
              <a:tr h="1471179">
                <a:tc>
                  <a:txBody>
                    <a:bodyPr/>
                    <a:lstStyle/>
                    <a:p>
                      <a:pPr marL="0" indent="0" algn="ctr">
                        <a:lnSpc>
                          <a:spcPts val="2500"/>
                        </a:lnSpc>
                        <a:buFont typeface="+mj-lt"/>
                        <a:buNone/>
                      </a:pPr>
                      <a:r>
                        <a:rPr lang="de-DE" sz="1800" dirty="0">
                          <a:latin typeface="Century Gothic" panose="020B0502020202020204" pitchFamily="34" charset="0"/>
                        </a:rPr>
                        <a:t>Ich war auf einer Hochzeit.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Freiwilligenarbeit</a:t>
                      </a:r>
                      <a:endParaRPr lang="es-ES" sz="1800" dirty="0">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geleistet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im</a:t>
                      </a:r>
                      <a:r>
                        <a:rPr lang="es-ES" sz="1800" dirty="0">
                          <a:latin typeface="Century Gothic" panose="020B0502020202020204" pitchFamily="34" charset="0"/>
                        </a:rPr>
                        <a:t> </a:t>
                      </a:r>
                      <a:r>
                        <a:rPr lang="es-ES" sz="1800" dirty="0" err="1">
                          <a:latin typeface="Century Gothic" panose="020B0502020202020204" pitchFamily="34" charset="0"/>
                        </a:rPr>
                        <a:t>Meer</a:t>
                      </a:r>
                      <a:r>
                        <a:rPr lang="es-ES" sz="1800" dirty="0">
                          <a:latin typeface="Century Gothic" panose="020B0502020202020204" pitchFamily="34" charset="0"/>
                        </a:rPr>
                        <a:t> </a:t>
                      </a:r>
                      <a:r>
                        <a:rPr lang="es-ES" sz="1800" dirty="0" err="1">
                          <a:latin typeface="Century Gothic" panose="020B0502020202020204" pitchFamily="34" charset="0"/>
                        </a:rPr>
                        <a:t>geschwommen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indent="0" algn="ctr">
                        <a:lnSpc>
                          <a:spcPts val="2500"/>
                        </a:lnSpc>
                        <a:buFont typeface="+mj-lt"/>
                        <a:buNone/>
                      </a:pPr>
                      <a:r>
                        <a:rPr lang="de-DE" sz="1800" dirty="0">
                          <a:latin typeface="Century Gothic" panose="020B0502020202020204" pitchFamily="34" charset="0"/>
                        </a:rPr>
                        <a:t>Ich habe viel geschlafen.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war</a:t>
                      </a:r>
                      <a:r>
                        <a:rPr lang="es-ES" sz="1800" dirty="0">
                          <a:latin typeface="Century Gothic" panose="020B0502020202020204" pitchFamily="34" charset="0"/>
                        </a:rPr>
                        <a:t> </a:t>
                      </a:r>
                      <a:r>
                        <a:rPr lang="es-ES" sz="1800" dirty="0" err="1">
                          <a:latin typeface="Century Gothic" panose="020B0502020202020204" pitchFamily="34" charset="0"/>
                        </a:rPr>
                        <a:t>auf</a:t>
                      </a:r>
                      <a:r>
                        <a:rPr lang="es-ES" sz="1800" dirty="0">
                          <a:latin typeface="Century Gothic" panose="020B0502020202020204" pitchFamily="34" charset="0"/>
                        </a:rPr>
                        <a:t> </a:t>
                      </a:r>
                      <a:r>
                        <a:rPr lang="es-ES" sz="1800" dirty="0" err="1">
                          <a:latin typeface="Century Gothic" panose="020B0502020202020204" pitchFamily="34" charset="0"/>
                        </a:rPr>
                        <a:t>einer</a:t>
                      </a:r>
                      <a:r>
                        <a:rPr lang="es-ES" sz="1800" dirty="0">
                          <a:latin typeface="Century Gothic" panose="020B0502020202020204" pitchFamily="34" charset="0"/>
                        </a:rPr>
                        <a:t> </a:t>
                      </a:r>
                      <a:r>
                        <a:rPr lang="es-ES" sz="1800" dirty="0" err="1">
                          <a:latin typeface="Century Gothic" panose="020B0502020202020204" pitchFamily="34" charset="0"/>
                        </a:rPr>
                        <a:t>Hochzeit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mir die </a:t>
                      </a:r>
                      <a:r>
                        <a:rPr lang="es-ES" sz="1800" dirty="0" err="1">
                          <a:latin typeface="Century Gothic" panose="020B0502020202020204" pitchFamily="34" charset="0"/>
                        </a:rPr>
                        <a:t>Haare</a:t>
                      </a:r>
                      <a:r>
                        <a:rPr lang="es-ES" sz="1800" dirty="0">
                          <a:latin typeface="Century Gothic" panose="020B0502020202020204" pitchFamily="34" charset="0"/>
                        </a:rPr>
                        <a:t> </a:t>
                      </a:r>
                      <a:r>
                        <a:rPr lang="es-ES" sz="1800" dirty="0" err="1">
                          <a:latin typeface="Century Gothic" panose="020B0502020202020204" pitchFamily="34" charset="0"/>
                        </a:rPr>
                        <a:t>schneiden</a:t>
                      </a:r>
                      <a:r>
                        <a:rPr lang="es-ES" sz="1800" dirty="0">
                          <a:latin typeface="Century Gothic" panose="020B0502020202020204" pitchFamily="34" charset="0"/>
                        </a:rPr>
                        <a:t> </a:t>
                      </a:r>
                      <a:r>
                        <a:rPr lang="es-ES" sz="1800" dirty="0" err="1">
                          <a:latin typeface="Century Gothic" panose="020B0502020202020204" pitchFamily="34" charset="0"/>
                        </a:rPr>
                        <a:t>lassen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Computerspiele</a:t>
                      </a:r>
                      <a:r>
                        <a:rPr lang="es-ES" sz="1800" dirty="0">
                          <a:latin typeface="Century Gothic" panose="020B0502020202020204" pitchFamily="34" charset="0"/>
                        </a:rPr>
                        <a:t> </a:t>
                      </a:r>
                      <a:r>
                        <a:rPr lang="es-ES" sz="1800" dirty="0" err="1">
                          <a:latin typeface="Century Gothic" panose="020B0502020202020204" pitchFamily="34" charset="0"/>
                        </a:rPr>
                        <a:t>gespielt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viel</a:t>
                      </a:r>
                      <a:r>
                        <a:rPr lang="es-ES" sz="1800" dirty="0">
                          <a:latin typeface="Century Gothic" panose="020B0502020202020204" pitchFamily="34" charset="0"/>
                        </a:rPr>
                        <a:t> </a:t>
                      </a:r>
                      <a:r>
                        <a:rPr lang="es-ES" sz="1800" dirty="0" err="1">
                          <a:latin typeface="Century Gothic" panose="020B0502020202020204" pitchFamily="34" charset="0"/>
                        </a:rPr>
                        <a:t>geschlafen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geflogen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bei</a:t>
                      </a:r>
                      <a:r>
                        <a:rPr lang="es-ES" sz="1800" dirty="0">
                          <a:latin typeface="Century Gothic" panose="020B0502020202020204" pitchFamily="34" charset="0"/>
                        </a:rPr>
                        <a:t> </a:t>
                      </a:r>
                      <a:r>
                        <a:rPr lang="es-ES" sz="1800" dirty="0" err="1">
                          <a:latin typeface="Century Gothic" panose="020B0502020202020204" pitchFamily="34" charset="0"/>
                        </a:rPr>
                        <a:t>Freunden</a:t>
                      </a:r>
                      <a:r>
                        <a:rPr lang="es-ES" sz="1800" dirty="0">
                          <a:latin typeface="Century Gothic" panose="020B0502020202020204" pitchFamily="34" charset="0"/>
                        </a:rPr>
                        <a:t> </a:t>
                      </a:r>
                      <a:r>
                        <a:rPr lang="es-ES" sz="1800" dirty="0" err="1">
                          <a:latin typeface="Century Gothic" panose="020B0502020202020204" pitchFamily="34" charset="0"/>
                        </a:rPr>
                        <a:t>übernachtet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indent="0" algn="ctr">
                        <a:lnSpc>
                          <a:spcPts val="2500"/>
                        </a:lnSpc>
                        <a:buFont typeface="+mj-lt"/>
                        <a:buNone/>
                      </a:pPr>
                      <a:r>
                        <a:rPr lang="de-DE" sz="1800" dirty="0">
                          <a:latin typeface="Century Gothic" panose="020B0502020202020204" pitchFamily="34" charset="0"/>
                        </a:rPr>
                        <a:t>Ich habe mich mit meinen Eltern gestritten</a:t>
                      </a:r>
                      <a:endParaRPr lang="es-ES" sz="1800" dirty="0">
                        <a:latin typeface="Century Gothic" panose="020B0502020202020204" pitchFamily="34" charset="0"/>
                      </a:endParaRP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war</a:t>
                      </a:r>
                      <a:r>
                        <a:rPr lang="es-ES" sz="1800" dirty="0">
                          <a:latin typeface="Century Gothic" panose="020B0502020202020204" pitchFamily="34" charset="0"/>
                        </a:rPr>
                        <a:t> </a:t>
                      </a:r>
                      <a:r>
                        <a:rPr lang="es-ES" sz="1800" dirty="0" err="1">
                          <a:latin typeface="Century Gothic" panose="020B0502020202020204" pitchFamily="34" charset="0"/>
                        </a:rPr>
                        <a:t>auf</a:t>
                      </a:r>
                      <a:r>
                        <a:rPr lang="es-ES" sz="1800" dirty="0">
                          <a:latin typeface="Century Gothic" panose="020B0502020202020204" pitchFamily="34" charset="0"/>
                        </a:rPr>
                        <a:t> </a:t>
                      </a:r>
                      <a:r>
                        <a:rPr lang="es-ES" sz="1800" dirty="0" err="1">
                          <a:latin typeface="Century Gothic" panose="020B0502020202020204" pitchFamily="34" charset="0"/>
                        </a:rPr>
                        <a:t>einem</a:t>
                      </a:r>
                      <a:r>
                        <a:rPr lang="es-ES" sz="1800" dirty="0">
                          <a:latin typeface="Century Gothic" panose="020B0502020202020204" pitchFamily="34" charset="0"/>
                        </a:rPr>
                        <a:t> Festival.</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9CDB3926-A1AC-4B7B-98E9-74E2AD51589B}"/>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70FF14A-48B1-42FD-B97A-7EE50EEEFEAA}"/>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1D7128E2-4965-42FB-9B02-548159377DF5}"/>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1622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2237042313"/>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indent="0" algn="ctr">
                        <a:lnSpc>
                          <a:spcPts val="2500"/>
                        </a:lnSpc>
                        <a:buFont typeface="+mj-lt"/>
                        <a:buNone/>
                      </a:pPr>
                      <a:r>
                        <a:rPr lang="de-DE" sz="1800" dirty="0">
                          <a:latin typeface="Century Gothic" panose="020B0502020202020204" pitchFamily="34" charset="0"/>
                        </a:rPr>
                        <a:t>Ich bin Rad gefahren.</a:t>
                      </a:r>
                    </a:p>
                    <a:p>
                      <a:pPr marL="0" indent="0" algn="ctr">
                        <a:buFont typeface="+mj-lt"/>
                        <a:buNone/>
                      </a:pP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Computerspiele</a:t>
                      </a:r>
                      <a:r>
                        <a:rPr lang="es-ES" sz="1800" dirty="0">
                          <a:latin typeface="Century Gothic" panose="020B0502020202020204" pitchFamily="34" charset="0"/>
                        </a:rPr>
                        <a:t> </a:t>
                      </a:r>
                      <a:r>
                        <a:rPr lang="es-ES" sz="1800" dirty="0" err="1">
                          <a:latin typeface="Century Gothic" panose="020B0502020202020204" pitchFamily="34" charset="0"/>
                        </a:rPr>
                        <a:t>gespielt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mein </a:t>
                      </a:r>
                      <a:r>
                        <a:rPr lang="es-ES" sz="1800" dirty="0" err="1">
                          <a:latin typeface="Century Gothic" panose="020B0502020202020204" pitchFamily="34" charset="0"/>
                        </a:rPr>
                        <a:t>Zimmer</a:t>
                      </a:r>
                      <a:r>
                        <a:rPr lang="es-ES" sz="1800" dirty="0">
                          <a:latin typeface="Century Gothic" panose="020B0502020202020204" pitchFamily="34" charset="0"/>
                        </a:rPr>
                        <a:t> </a:t>
                      </a:r>
                      <a:r>
                        <a:rPr lang="es-ES" sz="1800" dirty="0" err="1">
                          <a:latin typeface="Century Gothic" panose="020B0502020202020204" pitchFamily="34" charset="0"/>
                        </a:rPr>
                        <a:t>renoviert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algn="ctr">
                        <a:lnSpc>
                          <a:spcPts val="2500"/>
                        </a:lnSpc>
                      </a:pPr>
                      <a:r>
                        <a:rPr lang="de-DE" sz="1800" dirty="0">
                          <a:latin typeface="Century Gothic" panose="020B0502020202020204" pitchFamily="34" charset="0"/>
                        </a:rPr>
                        <a:t>Ich bin geflogen.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a:t>
                      </a:r>
                      <a:r>
                        <a:rPr lang="es-ES" sz="1800" dirty="0">
                          <a:latin typeface="Century Gothic" panose="020B0502020202020204" pitchFamily="34" charset="0"/>
                        </a:rPr>
                        <a:t> </a:t>
                      </a:r>
                      <a:r>
                        <a:rPr lang="es-ES" sz="1800" dirty="0" err="1">
                          <a:latin typeface="Century Gothic" panose="020B0502020202020204" pitchFamily="34" charset="0"/>
                        </a:rPr>
                        <a:t>Museum</a:t>
                      </a:r>
                      <a:r>
                        <a:rPr lang="es-ES" sz="1800" dirty="0">
                          <a:latin typeface="Century Gothic" panose="020B0502020202020204" pitchFamily="34" charset="0"/>
                        </a:rPr>
                        <a:t> </a:t>
                      </a:r>
                      <a:r>
                        <a:rPr lang="es-ES" sz="1800" dirty="0" err="1">
                          <a:latin typeface="Century Gothic" panose="020B0502020202020204" pitchFamily="34" charset="0"/>
                        </a:rPr>
                        <a:t>besucht</a:t>
                      </a:r>
                      <a:r>
                        <a:rPr lang="es-ES" sz="1800" dirty="0">
                          <a:latin typeface="Century Gothic" panose="020B0502020202020204" pitchFamily="34" charset="0"/>
                        </a:rPr>
                        <a:t>.</a:t>
                      </a: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in den Zoo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etwas</a:t>
                      </a:r>
                      <a:r>
                        <a:rPr lang="es-ES" sz="1800" dirty="0">
                          <a:latin typeface="Century Gothic" panose="020B0502020202020204" pitchFamily="34" charset="0"/>
                        </a:rPr>
                        <a:t> </a:t>
                      </a:r>
                      <a:r>
                        <a:rPr lang="es-ES" sz="1800" dirty="0" err="1">
                          <a:latin typeface="Century Gothic" panose="020B0502020202020204" pitchFamily="34" charset="0"/>
                        </a:rPr>
                        <a:t>neues</a:t>
                      </a:r>
                      <a:r>
                        <a:rPr lang="es-ES" sz="1800" dirty="0">
                          <a:latin typeface="Century Gothic" panose="020B0502020202020204" pitchFamily="34" charset="0"/>
                        </a:rPr>
                        <a:t> </a:t>
                      </a:r>
                      <a:r>
                        <a:rPr lang="es-ES" sz="1800" dirty="0" err="1">
                          <a:latin typeface="Century Gothic" panose="020B0502020202020204" pitchFamily="34" charset="0"/>
                        </a:rPr>
                        <a:t>gelernt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Deutsch</a:t>
                      </a:r>
                      <a:r>
                        <a:rPr lang="es-ES" sz="1800" dirty="0">
                          <a:latin typeface="Century Gothic" panose="020B0502020202020204" pitchFamily="34" charset="0"/>
                        </a:rPr>
                        <a:t> </a:t>
                      </a:r>
                      <a:r>
                        <a:rPr lang="es-ES" sz="1800" dirty="0" err="1">
                          <a:latin typeface="Century Gothic" panose="020B0502020202020204" pitchFamily="34" charset="0"/>
                        </a:rPr>
                        <a:t>gesprochen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einen</a:t>
                      </a:r>
                      <a:r>
                        <a:rPr lang="es-ES" sz="1800" dirty="0">
                          <a:latin typeface="Century Gothic" panose="020B0502020202020204" pitchFamily="34" charset="0"/>
                        </a:rPr>
                        <a:t> </a:t>
                      </a:r>
                      <a:r>
                        <a:rPr lang="es-ES" sz="1800" dirty="0" err="1">
                          <a:latin typeface="Century Gothic" panose="020B0502020202020204" pitchFamily="34" charset="0"/>
                        </a:rPr>
                        <a:t>Freizeitpark</a:t>
                      </a:r>
                      <a:r>
                        <a:rPr lang="es-ES" sz="1800" dirty="0">
                          <a:latin typeface="Century Gothic" panose="020B0502020202020204" pitchFamily="34" charset="0"/>
                        </a:rPr>
                        <a:t> </a:t>
                      </a:r>
                      <a:r>
                        <a:rPr lang="es-ES" sz="1800" dirty="0" err="1">
                          <a:latin typeface="Century Gothic" panose="020B0502020202020204" pitchFamily="34" charset="0"/>
                        </a:rPr>
                        <a:t>besucht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ins</a:t>
                      </a:r>
                      <a:r>
                        <a:rPr lang="es-ES" sz="1800" dirty="0">
                          <a:latin typeface="Century Gothic" panose="020B0502020202020204" pitchFamily="34" charset="0"/>
                        </a:rPr>
                        <a:t> </a:t>
                      </a:r>
                      <a:r>
                        <a:rPr lang="es-ES" sz="1800" dirty="0" err="1">
                          <a:latin typeface="Century Gothic" panose="020B0502020202020204" pitchFamily="34" charset="0"/>
                        </a:rPr>
                        <a:t>Fitnessstudio</a:t>
                      </a:r>
                      <a:r>
                        <a:rPr lang="es-ES" sz="1800" dirty="0">
                          <a:latin typeface="Century Gothic" panose="020B0502020202020204" pitchFamily="34" charset="0"/>
                        </a:rPr>
                        <a:t>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2500"/>
                        </a:lnSpc>
                      </a:pPr>
                      <a:r>
                        <a:rPr lang="de-DE" sz="1800" dirty="0">
                          <a:latin typeface="Century Gothic" panose="020B0502020202020204" pitchFamily="34" charset="0"/>
                        </a:rPr>
                        <a:t>Ich war im Ferienlager.</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bei</a:t>
                      </a:r>
                      <a:r>
                        <a:rPr lang="es-ES" sz="1800" dirty="0">
                          <a:latin typeface="Century Gothic" panose="020B0502020202020204" pitchFamily="34" charset="0"/>
                        </a:rPr>
                        <a:t> </a:t>
                      </a:r>
                      <a:r>
                        <a:rPr lang="es-ES" sz="1800" dirty="0" err="1">
                          <a:latin typeface="Century Gothic" panose="020B0502020202020204" pitchFamily="34" charset="0"/>
                        </a:rPr>
                        <a:t>Freunden</a:t>
                      </a:r>
                      <a:r>
                        <a:rPr lang="es-ES" sz="1800" dirty="0">
                          <a:latin typeface="Century Gothic" panose="020B0502020202020204" pitchFamily="34" charset="0"/>
                        </a:rPr>
                        <a:t> </a:t>
                      </a:r>
                      <a:r>
                        <a:rPr lang="es-ES" sz="1800" dirty="0" err="1">
                          <a:latin typeface="Century Gothic" panose="020B0502020202020204" pitchFamily="34" charset="0"/>
                        </a:rPr>
                        <a:t>übernachtet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04F4737D-001B-46D1-94BC-E242682C2B46}"/>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D07C4D3-807D-4E8D-A508-1E1C406DDDDF}"/>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935B9CDC-0F68-4EAD-A977-32F415D9AA2B}"/>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413231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1121185642"/>
              </p:ext>
            </p:extLst>
          </p:nvPr>
        </p:nvGraphicFramePr>
        <p:xfrm>
          <a:off x="380916" y="486642"/>
          <a:ext cx="6084162" cy="5884716"/>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71179">
                <a:tc>
                  <a:txBody>
                    <a:bodyPr/>
                    <a:lstStyle/>
                    <a:p>
                      <a:pPr marL="0" indent="0" algn="ctr">
                        <a:lnSpc>
                          <a:spcPts val="2500"/>
                        </a:lnSpc>
                        <a:buFont typeface="+mj-lt"/>
                        <a:buNone/>
                      </a:pPr>
                      <a:r>
                        <a:rPr lang="de-DE" sz="1800" dirty="0">
                          <a:latin typeface="Century Gothic" panose="020B0502020202020204" pitchFamily="34" charset="0"/>
                        </a:rPr>
                        <a:t>Ich bin ins Fitnessstudio gegangen.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gearbeitet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geflogen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71179">
                <a:tc>
                  <a:txBody>
                    <a:bodyPr/>
                    <a:lstStyle/>
                    <a:p>
                      <a:pPr marL="0" indent="0" algn="ctr">
                        <a:lnSpc>
                          <a:spcPts val="2500"/>
                        </a:lnSpc>
                        <a:buFont typeface="+mj-lt"/>
                        <a:buNone/>
                      </a:pPr>
                      <a:r>
                        <a:rPr lang="de-DE" sz="1800" dirty="0">
                          <a:latin typeface="Century Gothic" panose="020B0502020202020204" pitchFamily="34" charset="0"/>
                        </a:rPr>
                        <a:t>Ich habe einen Roman gelesen.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Deutsch</a:t>
                      </a:r>
                      <a:r>
                        <a:rPr lang="es-ES" sz="1800" dirty="0">
                          <a:latin typeface="Century Gothic" panose="020B0502020202020204" pitchFamily="34" charset="0"/>
                        </a:rPr>
                        <a:t> </a:t>
                      </a:r>
                      <a:r>
                        <a:rPr lang="es-ES" sz="1800" dirty="0" err="1">
                          <a:latin typeface="Century Gothic" panose="020B0502020202020204" pitchFamily="34" charset="0"/>
                        </a:rPr>
                        <a:t>gesprochen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ins</a:t>
                      </a:r>
                      <a:r>
                        <a:rPr lang="es-ES" sz="1800" dirty="0">
                          <a:latin typeface="Century Gothic" panose="020B0502020202020204" pitchFamily="34" charset="0"/>
                        </a:rPr>
                        <a:t> </a:t>
                      </a:r>
                      <a:r>
                        <a:rPr lang="es-ES" sz="1800" dirty="0" err="1">
                          <a:latin typeface="Century Gothic" panose="020B0502020202020204" pitchFamily="34" charset="0"/>
                        </a:rPr>
                        <a:t>Fitnessstudio</a:t>
                      </a:r>
                      <a:r>
                        <a:rPr lang="es-ES" sz="1800" dirty="0">
                          <a:latin typeface="Century Gothic" panose="020B0502020202020204" pitchFamily="34" charset="0"/>
                        </a:rPr>
                        <a:t>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meinen</a:t>
                      </a:r>
                      <a:r>
                        <a:rPr lang="es-ES" sz="1800" dirty="0">
                          <a:latin typeface="Century Gothic" panose="020B0502020202020204" pitchFamily="34" charset="0"/>
                        </a:rPr>
                        <a:t> </a:t>
                      </a:r>
                      <a:r>
                        <a:rPr lang="es-ES" sz="1800" dirty="0" err="1">
                          <a:latin typeface="Century Gothic" panose="020B0502020202020204" pitchFamily="34" charset="0"/>
                        </a:rPr>
                        <a:t>Geburtstag</a:t>
                      </a:r>
                      <a:r>
                        <a:rPr lang="es-ES" sz="1800" dirty="0">
                          <a:latin typeface="Century Gothic" panose="020B0502020202020204" pitchFamily="34" charset="0"/>
                        </a:rPr>
                        <a:t> </a:t>
                      </a:r>
                      <a:r>
                        <a:rPr lang="es-ES" sz="1800" dirty="0" err="1">
                          <a:latin typeface="Century Gothic" panose="020B0502020202020204" pitchFamily="34" charset="0"/>
                        </a:rPr>
                        <a:t>gefeiert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ins</a:t>
                      </a:r>
                      <a:r>
                        <a:rPr lang="es-ES" sz="1800" dirty="0">
                          <a:latin typeface="Century Gothic" panose="020B0502020202020204" pitchFamily="34" charset="0"/>
                        </a:rPr>
                        <a:t> Kino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Freiwilligenarbeit</a:t>
                      </a:r>
                      <a:endParaRPr lang="es-ES" sz="1800" dirty="0">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geleistet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711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auf</a:t>
                      </a:r>
                      <a:r>
                        <a:rPr lang="es-ES" sz="1800" dirty="0">
                          <a:latin typeface="Century Gothic" panose="020B0502020202020204" pitchFamily="34" charset="0"/>
                        </a:rPr>
                        <a:t> </a:t>
                      </a:r>
                      <a:r>
                        <a:rPr lang="es-ES" sz="1800" dirty="0" err="1">
                          <a:latin typeface="Century Gothic" panose="020B0502020202020204" pitchFamily="34" charset="0"/>
                        </a:rPr>
                        <a:t>ein</a:t>
                      </a:r>
                      <a:r>
                        <a:rPr lang="es-ES" sz="1800" dirty="0">
                          <a:latin typeface="Century Gothic" panose="020B0502020202020204" pitchFamily="34" charset="0"/>
                        </a:rPr>
                        <a:t> </a:t>
                      </a:r>
                      <a:r>
                        <a:rPr lang="es-ES" sz="1800" dirty="0" err="1">
                          <a:latin typeface="Century Gothic" panose="020B0502020202020204" pitchFamily="34" charset="0"/>
                        </a:rPr>
                        <a:t>Konzert</a:t>
                      </a:r>
                      <a:r>
                        <a:rPr lang="es-ES" sz="1800" dirty="0">
                          <a:latin typeface="Century Gothic" panose="020B0502020202020204" pitchFamily="34" charset="0"/>
                        </a:rPr>
                        <a:t> </a:t>
                      </a:r>
                      <a:r>
                        <a:rPr lang="es-ES" sz="1800" dirty="0" err="1">
                          <a:latin typeface="Century Gothic" panose="020B0502020202020204" pitchFamily="34" charset="0"/>
                        </a:rPr>
                        <a:t>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eine</a:t>
                      </a:r>
                      <a:r>
                        <a:rPr lang="es-ES" sz="1800" dirty="0">
                          <a:latin typeface="Century Gothic" panose="020B0502020202020204" pitchFamily="34" charset="0"/>
                        </a:rPr>
                        <a:t>*n </a:t>
                      </a:r>
                      <a:r>
                        <a:rPr lang="es-ES" sz="1800" dirty="0" err="1">
                          <a:latin typeface="Century Gothic" panose="020B0502020202020204" pitchFamily="34" charset="0"/>
                        </a:rPr>
                        <a:t>Promi</a:t>
                      </a:r>
                      <a:r>
                        <a:rPr lang="es-ES" sz="1800" dirty="0">
                          <a:latin typeface="Century Gothic" panose="020B0502020202020204" pitchFamily="34" charset="0"/>
                        </a:rPr>
                        <a:t> </a:t>
                      </a:r>
                      <a:r>
                        <a:rPr lang="es-ES" sz="1800" dirty="0" err="1">
                          <a:latin typeface="Century Gothic" panose="020B0502020202020204" pitchFamily="34" charset="0"/>
                        </a:rPr>
                        <a:t>gesehen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a:t>
                      </a:r>
                      <a:r>
                        <a:rPr lang="es-ES" sz="1800" dirty="0">
                          <a:latin typeface="Century Gothic" panose="020B0502020202020204" pitchFamily="34" charset="0"/>
                        </a:rPr>
                        <a:t> </a:t>
                      </a:r>
                      <a:r>
                        <a:rPr lang="es-ES" sz="1800" dirty="0" err="1">
                          <a:latin typeface="Century Gothic" panose="020B0502020202020204" pitchFamily="34" charset="0"/>
                        </a:rPr>
                        <a:t>Museum</a:t>
                      </a:r>
                      <a:r>
                        <a:rPr lang="es-ES" sz="1800" dirty="0">
                          <a:latin typeface="Century Gothic" panose="020B0502020202020204" pitchFamily="34" charset="0"/>
                        </a:rPr>
                        <a:t> </a:t>
                      </a:r>
                      <a:r>
                        <a:rPr lang="es-ES" sz="1800" dirty="0" err="1">
                          <a:latin typeface="Century Gothic" panose="020B0502020202020204" pitchFamily="34" charset="0"/>
                        </a:rPr>
                        <a:t>besucht</a:t>
                      </a:r>
                      <a:r>
                        <a:rPr lang="es-ES" sz="1800" dirty="0">
                          <a:latin typeface="Century Gothic" panose="020B0502020202020204" pitchFamily="34" charset="0"/>
                        </a:rPr>
                        <a:t>.</a:t>
                      </a: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4" name="Rectangle 3">
            <a:extLst>
              <a:ext uri="{FF2B5EF4-FFF2-40B4-BE49-F238E27FC236}">
                <a16:creationId xmlns:a16="http://schemas.microsoft.com/office/drawing/2014/main" id="{4B46BFFE-530F-478F-8F93-F3862A7D2B1C}"/>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F4C01E0-09CF-482A-8704-DCA964F8BF51}"/>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
        <p:nvSpPr>
          <p:cNvPr id="7" name="TextBox 6">
            <a:extLst>
              <a:ext uri="{FF2B5EF4-FFF2-40B4-BE49-F238E27FC236}">
                <a16:creationId xmlns:a16="http://schemas.microsoft.com/office/drawing/2014/main" id="{4BEB040D-8FA0-4295-BDA2-06BCDAED21D3}"/>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Tree>
    <p:extLst>
      <p:ext uri="{BB962C8B-B14F-4D97-AF65-F5344CB8AC3E}">
        <p14:creationId xmlns:p14="http://schemas.microsoft.com/office/powerpoint/2010/main" val="75374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8A8BD8-4168-47EE-AEF7-A9956996624C}"/>
              </a:ext>
            </a:extLst>
          </p:cNvPr>
          <p:cNvGraphicFramePr>
            <a:graphicFrameLocks noGrp="1"/>
          </p:cNvGraphicFramePr>
          <p:nvPr>
            <p:extLst>
              <p:ext uri="{D42A27DB-BD31-4B8C-83A1-F6EECF244321}">
                <p14:modId xmlns:p14="http://schemas.microsoft.com/office/powerpoint/2010/main" val="848476514"/>
              </p:ext>
            </p:extLst>
          </p:nvPr>
        </p:nvGraphicFramePr>
        <p:xfrm>
          <a:off x="380917" y="518278"/>
          <a:ext cx="6084162" cy="5836802"/>
        </p:xfrm>
        <a:graphic>
          <a:graphicData uri="http://schemas.openxmlformats.org/drawingml/2006/table">
            <a:tbl>
              <a:tblPr firstRow="1" bandRow="1">
                <a:tableStyleId>{5940675A-B579-460E-94D1-54222C63F5DA}</a:tableStyleId>
              </a:tblPr>
              <a:tblGrid>
                <a:gridCol w="2028054">
                  <a:extLst>
                    <a:ext uri="{9D8B030D-6E8A-4147-A177-3AD203B41FA5}">
                      <a16:colId xmlns:a16="http://schemas.microsoft.com/office/drawing/2014/main" val="1296434402"/>
                    </a:ext>
                  </a:extLst>
                </a:gridCol>
                <a:gridCol w="2028054">
                  <a:extLst>
                    <a:ext uri="{9D8B030D-6E8A-4147-A177-3AD203B41FA5}">
                      <a16:colId xmlns:a16="http://schemas.microsoft.com/office/drawing/2014/main" val="2938434254"/>
                    </a:ext>
                  </a:extLst>
                </a:gridCol>
                <a:gridCol w="2028054">
                  <a:extLst>
                    <a:ext uri="{9D8B030D-6E8A-4147-A177-3AD203B41FA5}">
                      <a16:colId xmlns:a16="http://schemas.microsoft.com/office/drawing/2014/main" val="2849105138"/>
                    </a:ext>
                  </a:extLst>
                </a:gridCol>
              </a:tblGrid>
              <a:tr h="1455361">
                <a:tc>
                  <a:txBody>
                    <a:bodyPr/>
                    <a:lstStyle/>
                    <a:p>
                      <a:pPr marL="0" indent="0" algn="ctr">
                        <a:lnSpc>
                          <a:spcPts val="2500"/>
                        </a:lnSpc>
                        <a:buFont typeface="+mj-lt"/>
                        <a:buNone/>
                      </a:pPr>
                      <a:r>
                        <a:rPr lang="de-DE" sz="1800" dirty="0">
                          <a:latin typeface="Century Gothic" panose="020B0502020202020204" pitchFamily="34" charset="0"/>
                        </a:rPr>
                        <a:t>Ich bin Rad gefahren.</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mich</a:t>
                      </a:r>
                      <a:r>
                        <a:rPr lang="es-ES" sz="1800" dirty="0">
                          <a:latin typeface="Century Gothic" panose="020B0502020202020204" pitchFamily="34" charset="0"/>
                        </a:rPr>
                        <a:t> </a:t>
                      </a:r>
                      <a:r>
                        <a:rPr lang="es-ES" sz="1800" dirty="0" err="1">
                          <a:latin typeface="Century Gothic" panose="020B0502020202020204" pitchFamily="34" charset="0"/>
                        </a:rPr>
                        <a:t>mit</a:t>
                      </a:r>
                      <a:r>
                        <a:rPr lang="es-ES" sz="1800" dirty="0">
                          <a:latin typeface="Century Gothic" panose="020B0502020202020204" pitchFamily="34" charset="0"/>
                        </a:rPr>
                        <a:t> </a:t>
                      </a:r>
                      <a:r>
                        <a:rPr lang="es-ES" sz="1800" dirty="0" err="1">
                          <a:latin typeface="Century Gothic" panose="020B0502020202020204" pitchFamily="34" charset="0"/>
                        </a:rPr>
                        <a:t>meinen</a:t>
                      </a:r>
                      <a:r>
                        <a:rPr lang="es-ES" sz="1800" dirty="0">
                          <a:latin typeface="Century Gothic" panose="020B0502020202020204" pitchFamily="34" charset="0"/>
                        </a:rPr>
                        <a:t> </a:t>
                      </a:r>
                      <a:r>
                        <a:rPr lang="es-ES" sz="1800" dirty="0" err="1">
                          <a:latin typeface="Century Gothic" panose="020B0502020202020204" pitchFamily="34" charset="0"/>
                        </a:rPr>
                        <a:t>Eltern</a:t>
                      </a:r>
                      <a:r>
                        <a:rPr lang="es-ES" sz="1800" dirty="0">
                          <a:latin typeface="Century Gothic" panose="020B0502020202020204" pitchFamily="34" charset="0"/>
                        </a:rPr>
                        <a:t> </a:t>
                      </a:r>
                      <a:r>
                        <a:rPr lang="es-ES" sz="1800" dirty="0" err="1">
                          <a:latin typeface="Century Gothic" panose="020B0502020202020204" pitchFamily="34" charset="0"/>
                        </a:rPr>
                        <a:t>gestritten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im</a:t>
                      </a:r>
                      <a:r>
                        <a:rPr lang="es-ES" sz="1800" dirty="0">
                          <a:latin typeface="Century Gothic" panose="020B0502020202020204" pitchFamily="34" charset="0"/>
                        </a:rPr>
                        <a:t> </a:t>
                      </a:r>
                      <a:r>
                        <a:rPr lang="es-ES" sz="1800" dirty="0" err="1">
                          <a:latin typeface="Century Gothic" panose="020B0502020202020204" pitchFamily="34" charset="0"/>
                        </a:rPr>
                        <a:t>Meer</a:t>
                      </a:r>
                      <a:r>
                        <a:rPr lang="es-ES" sz="1800" dirty="0">
                          <a:latin typeface="Century Gothic" panose="020B0502020202020204" pitchFamily="34" charset="0"/>
                        </a:rPr>
                        <a:t> </a:t>
                      </a:r>
                      <a:r>
                        <a:rPr lang="es-ES" sz="1800" dirty="0" err="1">
                          <a:latin typeface="Century Gothic" panose="020B0502020202020204" pitchFamily="34" charset="0"/>
                        </a:rPr>
                        <a:t>geschwommen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8779698"/>
                  </a:ext>
                </a:extLst>
              </a:tr>
              <a:tr h="1455361">
                <a:tc>
                  <a:txBody>
                    <a:bodyPr/>
                    <a:lstStyle/>
                    <a:p>
                      <a:pPr marL="0" indent="0" algn="ctr">
                        <a:lnSpc>
                          <a:spcPts val="2500"/>
                        </a:lnSpc>
                        <a:buFont typeface="+mj-lt"/>
                        <a:buNone/>
                      </a:pPr>
                      <a:r>
                        <a:rPr lang="de-DE" sz="1800" dirty="0">
                          <a:latin typeface="Century Gothic" panose="020B0502020202020204" pitchFamily="34" charset="0"/>
                        </a:rPr>
                        <a:t>Ich war auf einem Festival.</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meinen</a:t>
                      </a:r>
                      <a:r>
                        <a:rPr lang="es-ES" sz="1800" dirty="0">
                          <a:latin typeface="Century Gothic" panose="020B0502020202020204" pitchFamily="34" charset="0"/>
                        </a:rPr>
                        <a:t> </a:t>
                      </a:r>
                      <a:r>
                        <a:rPr lang="es-ES" sz="1800" dirty="0" err="1">
                          <a:latin typeface="Century Gothic" panose="020B0502020202020204" pitchFamily="34" charset="0"/>
                        </a:rPr>
                        <a:t>Geburtstag</a:t>
                      </a:r>
                      <a:r>
                        <a:rPr lang="es-ES" sz="1800" dirty="0">
                          <a:latin typeface="Century Gothic" panose="020B0502020202020204" pitchFamily="34" charset="0"/>
                        </a:rPr>
                        <a:t> </a:t>
                      </a:r>
                      <a:r>
                        <a:rPr lang="es-ES" sz="1800" dirty="0" err="1">
                          <a:latin typeface="Century Gothic" panose="020B0502020202020204" pitchFamily="34" charset="0"/>
                        </a:rPr>
                        <a:t>gefeiert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mit</a:t>
                      </a:r>
                      <a:r>
                        <a:rPr lang="es-ES" sz="1800" dirty="0">
                          <a:latin typeface="Century Gothic" panose="020B0502020202020204" pitchFamily="34" charset="0"/>
                        </a:rPr>
                        <a:t> </a:t>
                      </a:r>
                      <a:r>
                        <a:rPr lang="es-ES" sz="1800" dirty="0" err="1">
                          <a:latin typeface="Century Gothic" panose="020B0502020202020204" pitchFamily="34" charset="0"/>
                        </a:rPr>
                        <a:t>meinen</a:t>
                      </a:r>
                      <a:r>
                        <a:rPr lang="es-ES" sz="1800" dirty="0">
                          <a:latin typeface="Century Gothic" panose="020B0502020202020204" pitchFamily="34" charset="0"/>
                        </a:rPr>
                        <a:t> </a:t>
                      </a:r>
                      <a:r>
                        <a:rPr lang="es-ES" sz="1800" dirty="0" err="1">
                          <a:latin typeface="Century Gothic" panose="020B0502020202020204" pitchFamily="34" charset="0"/>
                        </a:rPr>
                        <a:t>Freunden</a:t>
                      </a:r>
                      <a:r>
                        <a:rPr lang="es-ES" sz="1800" dirty="0">
                          <a:latin typeface="Century Gothic" panose="020B0502020202020204" pitchFamily="34" charset="0"/>
                        </a:rPr>
                        <a:t> </a:t>
                      </a:r>
                      <a:r>
                        <a:rPr lang="es-ES" sz="1800" dirty="0" err="1">
                          <a:latin typeface="Century Gothic" panose="020B0502020202020204" pitchFamily="34" charset="0"/>
                        </a:rPr>
                        <a:t>ausgegangen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892477"/>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bin</a:t>
                      </a:r>
                      <a:r>
                        <a:rPr lang="es-ES" sz="1800" dirty="0">
                          <a:latin typeface="Century Gothic" panose="020B0502020202020204" pitchFamily="34" charset="0"/>
                        </a:rPr>
                        <a:t> </a:t>
                      </a:r>
                      <a:r>
                        <a:rPr lang="es-ES" sz="1800" dirty="0" err="1">
                          <a:latin typeface="Century Gothic" panose="020B0502020202020204" pitchFamily="34" charset="0"/>
                        </a:rPr>
                        <a:t>ins</a:t>
                      </a:r>
                      <a:r>
                        <a:rPr lang="es-ES" sz="1800" dirty="0">
                          <a:latin typeface="Century Gothic" panose="020B0502020202020204" pitchFamily="34" charset="0"/>
                        </a:rPr>
                        <a:t> </a:t>
                      </a:r>
                      <a:r>
                        <a:rPr lang="es-ES" sz="1800" dirty="0" err="1">
                          <a:latin typeface="Century Gothic" panose="020B0502020202020204" pitchFamily="34" charset="0"/>
                        </a:rPr>
                        <a:t>Ausland</a:t>
                      </a:r>
                      <a:r>
                        <a:rPr lang="es-ES" sz="1800" dirty="0">
                          <a:latin typeface="Century Gothic" panose="020B0502020202020204" pitchFamily="34" charset="0"/>
                        </a:rPr>
                        <a:t> </a:t>
                      </a:r>
                      <a:r>
                        <a:rPr lang="es-ES" sz="1800" dirty="0" err="1">
                          <a:latin typeface="Century Gothic" panose="020B0502020202020204" pitchFamily="34" charset="0"/>
                        </a:rPr>
                        <a:t>gereist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mir die </a:t>
                      </a:r>
                      <a:r>
                        <a:rPr lang="es-ES" sz="1800" dirty="0" err="1">
                          <a:latin typeface="Century Gothic" panose="020B0502020202020204" pitchFamily="34" charset="0"/>
                        </a:rPr>
                        <a:t>Haare</a:t>
                      </a:r>
                      <a:r>
                        <a:rPr lang="es-ES" sz="1800" dirty="0">
                          <a:latin typeface="Century Gothic" panose="020B0502020202020204" pitchFamily="34" charset="0"/>
                        </a:rPr>
                        <a:t> </a:t>
                      </a:r>
                      <a:r>
                        <a:rPr lang="es-ES" sz="1800" dirty="0" err="1">
                          <a:latin typeface="Century Gothic" panose="020B0502020202020204" pitchFamily="34" charset="0"/>
                        </a:rPr>
                        <a:t>schneiden</a:t>
                      </a:r>
                      <a:r>
                        <a:rPr lang="es-ES" sz="1800" dirty="0">
                          <a:latin typeface="Century Gothic" panose="020B0502020202020204" pitchFamily="34" charset="0"/>
                        </a:rPr>
                        <a:t> </a:t>
                      </a:r>
                      <a:r>
                        <a:rPr lang="es-ES" sz="1800" dirty="0" err="1">
                          <a:latin typeface="Century Gothic" panose="020B0502020202020204" pitchFamily="34" charset="0"/>
                        </a:rPr>
                        <a:t>lassen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gearbeitet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5559713"/>
                  </a:ext>
                </a:extLst>
              </a:tr>
              <a:tr h="1455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war</a:t>
                      </a:r>
                      <a:r>
                        <a:rPr lang="es-ES" sz="1800" dirty="0">
                          <a:latin typeface="Century Gothic" panose="020B0502020202020204" pitchFamily="34" charset="0"/>
                        </a:rPr>
                        <a:t> </a:t>
                      </a:r>
                      <a:r>
                        <a:rPr lang="es-ES" sz="1800" dirty="0" err="1">
                          <a:latin typeface="Century Gothic" panose="020B0502020202020204" pitchFamily="34" charset="0"/>
                        </a:rPr>
                        <a:t>auf</a:t>
                      </a:r>
                      <a:r>
                        <a:rPr lang="es-ES" sz="1800" dirty="0">
                          <a:latin typeface="Century Gothic" panose="020B0502020202020204" pitchFamily="34" charset="0"/>
                        </a:rPr>
                        <a:t> </a:t>
                      </a:r>
                      <a:r>
                        <a:rPr lang="es-ES" sz="1800" dirty="0" err="1">
                          <a:latin typeface="Century Gothic" panose="020B0502020202020204" pitchFamily="34" charset="0"/>
                        </a:rPr>
                        <a:t>einer</a:t>
                      </a:r>
                      <a:r>
                        <a:rPr lang="es-ES" sz="1800" dirty="0">
                          <a:latin typeface="Century Gothic" panose="020B0502020202020204" pitchFamily="34" charset="0"/>
                        </a:rPr>
                        <a:t> </a:t>
                      </a:r>
                      <a:r>
                        <a:rPr lang="es-ES" sz="1800" dirty="0" err="1">
                          <a:latin typeface="Century Gothic" panose="020B0502020202020204" pitchFamily="34" charset="0"/>
                        </a:rPr>
                        <a:t>Hochzeit</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habe</a:t>
                      </a:r>
                      <a:r>
                        <a:rPr lang="es-ES" sz="1800" dirty="0">
                          <a:latin typeface="Century Gothic" panose="020B0502020202020204" pitchFamily="34" charset="0"/>
                        </a:rPr>
                        <a:t> </a:t>
                      </a:r>
                      <a:r>
                        <a:rPr lang="es-ES" sz="1800" dirty="0" err="1">
                          <a:latin typeface="Century Gothic" panose="020B0502020202020204" pitchFamily="34" charset="0"/>
                        </a:rPr>
                        <a:t>einen</a:t>
                      </a:r>
                      <a:r>
                        <a:rPr lang="es-ES" sz="1800" dirty="0">
                          <a:latin typeface="Century Gothic" panose="020B0502020202020204" pitchFamily="34" charset="0"/>
                        </a:rPr>
                        <a:t> </a:t>
                      </a:r>
                      <a:r>
                        <a:rPr lang="es-ES" sz="1800" dirty="0" err="1">
                          <a:latin typeface="Century Gothic" panose="020B0502020202020204" pitchFamily="34" charset="0"/>
                        </a:rPr>
                        <a:t>Roman</a:t>
                      </a:r>
                      <a:r>
                        <a:rPr lang="es-ES" sz="1800" dirty="0">
                          <a:latin typeface="Century Gothic" panose="020B0502020202020204" pitchFamily="34" charset="0"/>
                        </a:rPr>
                        <a:t> </a:t>
                      </a:r>
                      <a:r>
                        <a:rPr lang="es-ES" sz="1800" dirty="0" err="1">
                          <a:latin typeface="Century Gothic" panose="020B0502020202020204" pitchFamily="34" charset="0"/>
                        </a:rPr>
                        <a:t>gelesen</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dirty="0" err="1">
                          <a:latin typeface="Century Gothic" panose="020B0502020202020204" pitchFamily="34" charset="0"/>
                        </a:rPr>
                        <a:t>Ich</a:t>
                      </a:r>
                      <a:r>
                        <a:rPr lang="es-ES" sz="1800" dirty="0">
                          <a:latin typeface="Century Gothic" panose="020B0502020202020204" pitchFamily="34" charset="0"/>
                        </a:rPr>
                        <a:t> </a:t>
                      </a:r>
                      <a:r>
                        <a:rPr lang="es-ES" sz="1800" dirty="0" err="1">
                          <a:latin typeface="Century Gothic" panose="020B0502020202020204" pitchFamily="34" charset="0"/>
                        </a:rPr>
                        <a:t>war</a:t>
                      </a:r>
                      <a:r>
                        <a:rPr lang="es-ES" sz="1800" dirty="0">
                          <a:latin typeface="Century Gothic" panose="020B0502020202020204" pitchFamily="34" charset="0"/>
                        </a:rPr>
                        <a:t> </a:t>
                      </a:r>
                      <a:r>
                        <a:rPr lang="es-ES" sz="1800" dirty="0" err="1">
                          <a:latin typeface="Century Gothic" panose="020B0502020202020204" pitchFamily="34" charset="0"/>
                        </a:rPr>
                        <a:t>im</a:t>
                      </a:r>
                      <a:r>
                        <a:rPr lang="es-ES" sz="1800" dirty="0">
                          <a:latin typeface="Century Gothic" panose="020B0502020202020204" pitchFamily="34" charset="0"/>
                        </a:rPr>
                        <a:t> </a:t>
                      </a:r>
                      <a:r>
                        <a:rPr lang="es-ES" sz="1800" dirty="0" err="1">
                          <a:latin typeface="Century Gothic" panose="020B0502020202020204" pitchFamily="34" charset="0"/>
                        </a:rPr>
                        <a:t>Feriernlager</a:t>
                      </a:r>
                      <a:r>
                        <a:rPr lang="es-ES" sz="1800" dirty="0">
                          <a:latin typeface="Century Gothic" panose="020B0502020202020204" pitchFamily="34" charset="0"/>
                        </a:rPr>
                        <a:t>.</a:t>
                      </a:r>
                    </a:p>
                    <a:p>
                      <a:pPr algn="ctr"/>
                      <a:endParaRPr lang="en-GB"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636749"/>
                  </a:ext>
                </a:extLst>
              </a:tr>
            </a:tbl>
          </a:graphicData>
        </a:graphic>
      </p:graphicFrame>
      <p:sp>
        <p:nvSpPr>
          <p:cNvPr id="5" name="TextBox 4">
            <a:extLst>
              <a:ext uri="{FF2B5EF4-FFF2-40B4-BE49-F238E27FC236}">
                <a16:creationId xmlns:a16="http://schemas.microsoft.com/office/drawing/2014/main" id="{6C7E40CC-82D9-46A3-A68F-F96C905667EF}"/>
              </a:ext>
            </a:extLst>
          </p:cNvPr>
          <p:cNvSpPr txBox="1"/>
          <p:nvPr/>
        </p:nvSpPr>
        <p:spPr>
          <a:xfrm>
            <a:off x="6620850" y="751344"/>
            <a:ext cx="5255580" cy="5355312"/>
          </a:xfrm>
          <a:prstGeom prst="rect">
            <a:avLst/>
          </a:prstGeom>
          <a:noFill/>
          <a:ln w="28575">
            <a:solidFill>
              <a:srgbClr val="FF0066"/>
            </a:solidFill>
          </a:ln>
        </p:spPr>
        <p:txBody>
          <a:bodyPr wrap="square" rtlCol="0">
            <a:spAutoFit/>
          </a:bodyPr>
          <a:lstStyle/>
          <a:p>
            <a:r>
              <a:rPr lang="en-GB" dirty="0">
                <a:latin typeface="Century Gothic" panose="020B0502020202020204" pitchFamily="34" charset="0"/>
              </a:rPr>
              <a:t>Select ten activities from the list and write them down here:</a:t>
            </a:r>
          </a:p>
          <a:p>
            <a:endParaRPr lang="en-GB" dirty="0">
              <a:latin typeface="Century Gothic" panose="020B0502020202020204" pitchFamily="34" charset="0"/>
            </a:endParaRPr>
          </a:p>
          <a:p>
            <a:pPr marL="342900" indent="-342900">
              <a:lnSpc>
                <a:spcPct val="150000"/>
              </a:lnSpc>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lnSpc>
                <a:spcPct val="150000"/>
              </a:lnSpc>
              <a:buFontTx/>
              <a:buAutoNum type="arabicPeriod"/>
            </a:pPr>
            <a:r>
              <a:rPr lang="en-GB" dirty="0">
                <a:latin typeface="Century Gothic" panose="020B0502020202020204" pitchFamily="34" charset="0"/>
              </a:rPr>
              <a:t>____________________________________</a:t>
            </a:r>
          </a:p>
          <a:p>
            <a:pPr marL="342900" indent="-342900">
              <a:buAutoNum type="arabicPeriod"/>
            </a:pPr>
            <a:endParaRPr lang="en-GB" dirty="0">
              <a:latin typeface="Century Gothic" panose="020B0502020202020204" pitchFamily="34" charset="0"/>
            </a:endParaRPr>
          </a:p>
        </p:txBody>
      </p:sp>
      <p:sp>
        <p:nvSpPr>
          <p:cNvPr id="4" name="Rectangle 3">
            <a:extLst>
              <a:ext uri="{FF2B5EF4-FFF2-40B4-BE49-F238E27FC236}">
                <a16:creationId xmlns:a16="http://schemas.microsoft.com/office/drawing/2014/main" id="{F344E65A-DD42-4849-B9EC-1E9B68DABAE4}"/>
              </a:ext>
            </a:extLst>
          </p:cNvPr>
          <p:cNvSpPr/>
          <p:nvPr/>
        </p:nvSpPr>
        <p:spPr>
          <a:xfrm>
            <a:off x="116721" y="149585"/>
            <a:ext cx="11915481" cy="66270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054A8F8-3EC2-4D45-84B5-1FF41DC18D46}"/>
              </a:ext>
            </a:extLst>
          </p:cNvPr>
          <p:cNvSpPr txBox="1"/>
          <p:nvPr/>
        </p:nvSpPr>
        <p:spPr>
          <a:xfrm>
            <a:off x="10528917" y="6401948"/>
            <a:ext cx="1503285" cy="306467"/>
          </a:xfrm>
          <a:prstGeom prst="roundRect">
            <a:avLst/>
          </a:prstGeom>
          <a:noFill/>
          <a:ln w="19050">
            <a:noFill/>
          </a:ln>
        </p:spPr>
        <p:txBody>
          <a:bodyPr wrap="square" rtlCol="0">
            <a:spAutoFit/>
          </a:bodyPr>
          <a:lstStyle/>
          <a:p>
            <a:pPr algn="r"/>
            <a:r>
              <a:rPr lang="en-GB" sz="1200" b="1" dirty="0">
                <a:latin typeface="Century Gothic" panose="020B0502020202020204" pitchFamily="34" charset="0"/>
              </a:rPr>
              <a:t>© WE TEACH MFL</a:t>
            </a:r>
          </a:p>
        </p:txBody>
      </p:sp>
    </p:spTree>
    <p:extLst>
      <p:ext uri="{BB962C8B-B14F-4D97-AF65-F5344CB8AC3E}">
        <p14:creationId xmlns:p14="http://schemas.microsoft.com/office/powerpoint/2010/main" val="3624028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CBE002CC380745B9748A55578EDD82" ma:contentTypeVersion="34" ma:contentTypeDescription="Create a new document." ma:contentTypeScope="" ma:versionID="036f8fe49f969782776d2a650c251ab8">
  <xsd:schema xmlns:xsd="http://www.w3.org/2001/XMLSchema" xmlns:xs="http://www.w3.org/2001/XMLSchema" xmlns:p="http://schemas.microsoft.com/office/2006/metadata/properties" xmlns:ns3="c02d471a-002c-4a1d-888f-851ec5c9ba2b" xmlns:ns4="f5c4a5a3-c4cc-44b9-9717-588e70d47f8a" targetNamespace="http://schemas.microsoft.com/office/2006/metadata/properties" ma:root="true" ma:fieldsID="7d96dd496653f793061e26c45362ec9a" ns3:_="" ns4:_="">
    <xsd:import namespace="c02d471a-002c-4a1d-888f-851ec5c9ba2b"/>
    <xsd:import namespace="f5c4a5a3-c4cc-44b9-9717-588e70d47f8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Self_Registration_Enabled0" minOccurs="0"/>
                <xsd:element ref="ns4:MediaServiceMetadata" minOccurs="0"/>
                <xsd:element ref="ns4:MediaServiceFastMetadata" minOccurs="0"/>
                <xsd:element ref="ns4:Templates" minOccurs="0"/>
                <xsd:element ref="ns4:MediaServiceDateTaken" minOccurs="0"/>
                <xsd:element ref="ns4:MediaServiceAutoTags" minOccurs="0"/>
                <xsd:element ref="ns4:TeamsChannelId" minOccurs="0"/>
                <xsd:element ref="ns4:IsNotebookLocked" minOccurs="0"/>
                <xsd:element ref="ns4:Math_Settings" minOccurs="0"/>
                <xsd:element ref="ns4:MediaServiceOCR" minOccurs="0"/>
                <xsd:element ref="ns4:MediaServiceGenerationTime" minOccurs="0"/>
                <xsd:element ref="ns4:MediaServiceEventHashCode" minOccurs="0"/>
                <xsd:element ref="ns4:Distribution_Groups" minOccurs="0"/>
                <xsd:element ref="ns4:LMS_Mappings" minOccurs="0"/>
                <xsd:element ref="ns4:MediaServiceAutoKeyPoints" minOccurs="0"/>
                <xsd:element ref="ns4:MediaServiceKeyPoints" minOccurs="0"/>
                <xsd:element ref="ns4: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2d471a-002c-4a1d-888f-851ec5c9ba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c4a5a3-c4cc-44b9-9717-588e70d47f8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_Registration_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Self_Registration_Enabled0" ma:index="25" nillable="true" ma:displayName="Self Registration Enabled" ma:internalName="Self_Registration_Enabled0">
      <xsd:simpleType>
        <xsd:restriction base="dms:Boolean"/>
      </xsd:simpleType>
    </xsd:element>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Templates" ma:index="28" nillable="true" ma:displayName="Templates" ma:internalName="Templates">
      <xsd:simpleType>
        <xsd:restriction base="dms:Note">
          <xsd:maxLength value="255"/>
        </xsd:restriction>
      </xsd:simpleType>
    </xsd:element>
    <xsd:element name="MediaServiceDateTaken" ma:index="29" nillable="true" ma:displayName="MediaServiceDateTaken" ma:hidden="true" ma:internalName="MediaServiceDateTaken" ma:readOnly="true">
      <xsd:simpleType>
        <xsd:restriction base="dms:Text"/>
      </xsd:simpleType>
    </xsd:element>
    <xsd:element name="MediaServiceAutoTags" ma:index="30" nillable="true" ma:displayName="MediaServiceAutoTags" ma:internalName="MediaServiceAutoTags" ma:readOnly="true">
      <xsd:simpleType>
        <xsd:restriction base="dms:Text"/>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ath_Settings" ma:index="33" nillable="true" ma:displayName="Math Settings" ma:internalName="Math_Settings">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Distribution_Groups" ma:index="37" nillable="true" ma:displayName="Distribution Groups" ma:internalName="Distribution_Groups">
      <xsd:simpleType>
        <xsd:restriction base="dms:Note">
          <xsd:maxLength value="255"/>
        </xsd:restriction>
      </xsd:simpleType>
    </xsd:element>
    <xsd:element name="LMS_Mappings" ma:index="38" nillable="true" ma:displayName="LMS Mappings" ma:internalName="LMS_Mappings">
      <xsd:simpleType>
        <xsd:restriction base="dms:Note">
          <xsd:maxLength value="255"/>
        </xsd:restriction>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Teams_Channel_Section_Location" ma:index="41" nillable="true" ma:displayName="Teams Channel Section Location" ma:internalName="Teams_Channel_Section_Locat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pVersion xmlns="f5c4a5a3-c4cc-44b9-9717-588e70d47f8a" xsi:nil="true"/>
    <LMS_Mappings xmlns="f5c4a5a3-c4cc-44b9-9717-588e70d47f8a" xsi:nil="true"/>
    <Teams_Channel_Section_Location xmlns="f5c4a5a3-c4cc-44b9-9717-588e70d47f8a" xsi:nil="true"/>
    <Has_Teacher_Only_SectionGroup xmlns="f5c4a5a3-c4cc-44b9-9717-588e70d47f8a" xsi:nil="true"/>
    <Self_Registration_Enabled xmlns="f5c4a5a3-c4cc-44b9-9717-588e70d47f8a" xsi:nil="true"/>
    <Teachers xmlns="f5c4a5a3-c4cc-44b9-9717-588e70d47f8a">
      <UserInfo>
        <DisplayName/>
        <AccountId xsi:nil="true"/>
        <AccountType/>
      </UserInfo>
    </Teachers>
    <Invited_Teachers xmlns="f5c4a5a3-c4cc-44b9-9717-588e70d47f8a" xsi:nil="true"/>
    <Invited_Students xmlns="f5c4a5a3-c4cc-44b9-9717-588e70d47f8a" xsi:nil="true"/>
    <TeamsChannelId xmlns="f5c4a5a3-c4cc-44b9-9717-588e70d47f8a" xsi:nil="true"/>
    <IsNotebookLocked xmlns="f5c4a5a3-c4cc-44b9-9717-588e70d47f8a" xsi:nil="true"/>
    <Is_Collaboration_Space_Locked xmlns="f5c4a5a3-c4cc-44b9-9717-588e70d47f8a" xsi:nil="true"/>
    <Templates xmlns="f5c4a5a3-c4cc-44b9-9717-588e70d47f8a" xsi:nil="true"/>
    <CultureName xmlns="f5c4a5a3-c4cc-44b9-9717-588e70d47f8a" xsi:nil="true"/>
    <DefaultSectionNames xmlns="f5c4a5a3-c4cc-44b9-9717-588e70d47f8a" xsi:nil="true"/>
    <FolderType xmlns="f5c4a5a3-c4cc-44b9-9717-588e70d47f8a" xsi:nil="true"/>
    <Owner xmlns="f5c4a5a3-c4cc-44b9-9717-588e70d47f8a">
      <UserInfo>
        <DisplayName/>
        <AccountId xsi:nil="true"/>
        <AccountType/>
      </UserInfo>
    </Owner>
    <Students xmlns="f5c4a5a3-c4cc-44b9-9717-588e70d47f8a">
      <UserInfo>
        <DisplayName/>
        <AccountId xsi:nil="true"/>
        <AccountType/>
      </UserInfo>
    </Students>
    <Self_Registration_Enabled0 xmlns="f5c4a5a3-c4cc-44b9-9717-588e70d47f8a" xsi:nil="true"/>
    <Math_Settings xmlns="f5c4a5a3-c4cc-44b9-9717-588e70d47f8a" xsi:nil="true"/>
    <NotebookType xmlns="f5c4a5a3-c4cc-44b9-9717-588e70d47f8a" xsi:nil="true"/>
    <Student_Groups xmlns="f5c4a5a3-c4cc-44b9-9717-588e70d47f8a">
      <UserInfo>
        <DisplayName/>
        <AccountId xsi:nil="true"/>
        <AccountType/>
      </UserInfo>
    </Student_Groups>
    <Distribution_Groups xmlns="f5c4a5a3-c4cc-44b9-9717-588e70d47f8a" xsi:nil="true"/>
  </documentManagement>
</p:properties>
</file>

<file path=customXml/itemProps1.xml><?xml version="1.0" encoding="utf-8"?>
<ds:datastoreItem xmlns:ds="http://schemas.openxmlformats.org/officeDocument/2006/customXml" ds:itemID="{A76A60C7-DE3C-437F-82A4-7DB1D0D98BAF}">
  <ds:schemaRefs>
    <ds:schemaRef ds:uri="http://schemas.microsoft.com/sharepoint/v3/contenttype/forms"/>
  </ds:schemaRefs>
</ds:datastoreItem>
</file>

<file path=customXml/itemProps2.xml><?xml version="1.0" encoding="utf-8"?>
<ds:datastoreItem xmlns:ds="http://schemas.openxmlformats.org/officeDocument/2006/customXml" ds:itemID="{2FE8C0AB-F004-4B20-AC1D-F49C3D2756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2d471a-002c-4a1d-888f-851ec5c9ba2b"/>
    <ds:schemaRef ds:uri="f5c4a5a3-c4cc-44b9-9717-588e70d47f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E62CB2-161C-49FC-A764-2DD9D0CF1FC0}">
  <ds:schemaRef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c02d471a-002c-4a1d-888f-851ec5c9ba2b"/>
    <ds:schemaRef ds:uri="http://purl.org/dc/terms/"/>
    <ds:schemaRef ds:uri="f5c4a5a3-c4cc-44b9-9717-588e70d47f8a"/>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948</Words>
  <Application>Microsoft Office PowerPoint</Application>
  <PresentationFormat>Widescreen</PresentationFormat>
  <Paragraphs>196</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Broadway</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Peacock</dc:creator>
  <cp:lastModifiedBy>Kirsty Peacock</cp:lastModifiedBy>
  <cp:revision>13</cp:revision>
  <dcterms:created xsi:type="dcterms:W3CDTF">2019-08-21T17:11:36Z</dcterms:created>
  <dcterms:modified xsi:type="dcterms:W3CDTF">2021-08-27T08:35:40Z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0x0101006FCBE002CC380745B9748A55578EDD82</vt:lpwstr>
  </property>
</Properties>
</file>