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89" r:id="rId5"/>
    <p:sldId id="258" r:id="rId6"/>
    <p:sldId id="259" r:id="rId7"/>
    <p:sldId id="269" r:id="rId8"/>
    <p:sldId id="272" r:id="rId9"/>
    <p:sldId id="276" r:id="rId10"/>
    <p:sldId id="267" r:id="rId11"/>
    <p:sldId id="271" r:id="rId12"/>
    <p:sldId id="277" r:id="rId13"/>
    <p:sldId id="275" r:id="rId14"/>
    <p:sldId id="274" r:id="rId15"/>
    <p:sldId id="273" r:id="rId16"/>
    <p:sldId id="261" r:id="rId17"/>
    <p:sldId id="335" r:id="rId18"/>
    <p:sldId id="264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CACA"/>
    <a:srgbClr val="F0348F"/>
    <a:srgbClr val="FF0066"/>
    <a:srgbClr val="F57550"/>
    <a:srgbClr val="F7D6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6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A7EE2-0FAB-41A2-8950-64425B47018D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EE9AF-FD44-4116-89FE-6411657C81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6179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Introduce each verb one at a time. Get them to repeat after you then ask them to write the English translation into the </a:t>
            </a:r>
            <a:r>
              <a:rPr lang="en-GB" dirty="0" err="1"/>
              <a:t>chatbox</a:t>
            </a:r>
            <a:r>
              <a:rPr lang="en-GB" dirty="0"/>
              <a:t> before moving onto the next picture.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1734F-EB82-4D99-90DE-C8DD439B4D7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728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1734F-EB82-4D99-90DE-C8DD439B4D7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186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1734F-EB82-4D99-90DE-C8DD439B4D7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628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BF6C7-A394-48D8-853A-84ACEEA61D3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797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1734F-EB82-4D99-90DE-C8DD439B4D7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702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Introduce each verb one at a time. Get them to repeat after you then ask them to write the English translation into the </a:t>
            </a:r>
            <a:r>
              <a:rPr lang="en-GB" dirty="0" err="1"/>
              <a:t>chatbox</a:t>
            </a:r>
            <a:r>
              <a:rPr lang="en-GB" dirty="0"/>
              <a:t> before moving onto the next picture.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1734F-EB82-4D99-90DE-C8DD439B4D7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611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1734F-EB82-4D99-90DE-C8DD439B4D7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148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1734F-EB82-4D99-90DE-C8DD439B4D7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979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1734F-EB82-4D99-90DE-C8DD439B4D7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25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1734F-EB82-4D99-90DE-C8DD439B4D7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877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1734F-EB82-4D99-90DE-C8DD439B4D7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820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1734F-EB82-4D99-90DE-C8DD439B4D7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10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1734F-EB82-4D99-90DE-C8DD439B4D7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788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D2869-A3AB-42C3-9A7E-00922A3D03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10D1F4-D4E4-4349-B032-99AA1348E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DCAD-5BBD-45A5-B64F-E997EF394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5E64-8306-41DB-ABC3-A5E420B791FD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23A93-13CF-4D5D-83CC-992C89534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ED7F2-8BD7-41C9-BCA8-59A46571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BCCB2-26D5-47EB-892E-8E21D1FE9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88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7E62B6-1BE9-4B61-940E-9D2837F75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5E64-8306-41DB-ABC3-A5E420B791FD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21056-3CA4-407B-A93B-8971C38F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5B304-B959-437A-92C7-7CD34E20A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BCCB2-26D5-47EB-892E-8E21D1FE9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58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7251-B84B-4757-B117-0DF2B05E5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6C2B9D-A880-454B-9BA7-AD6261D7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327058-B96C-4439-B453-2CD51B78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E0105-B517-4870-8F52-54E0F53A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33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3A0C42-E4EB-46EE-A930-38523B804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EC86F-8F29-41A0-BB9D-DB90822BB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476C2-0A29-4C9B-A866-4A54E750B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75E64-8306-41DB-ABC3-A5E420B791FD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3E474-159A-427F-89A8-8F6787C373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F3E0B-8052-4A01-B812-81B6F0366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BCCB2-26D5-47EB-892E-8E21D1FE9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476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B9E39C-FF28-4B32-A4C6-FFD26037C181}"/>
              </a:ext>
            </a:extLst>
          </p:cNvPr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C1022-CE0D-49D7-B06B-4C600F784B45}"/>
              </a:ext>
            </a:extLst>
          </p:cNvPr>
          <p:cNvSpPr txBox="1"/>
          <p:nvPr/>
        </p:nvSpPr>
        <p:spPr>
          <a:xfrm>
            <a:off x="10544176" y="6438900"/>
            <a:ext cx="148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EBC295-38C0-4F62-B8CD-D21B8D6C6A9C}"/>
              </a:ext>
            </a:extLst>
          </p:cNvPr>
          <p:cNvSpPr txBox="1"/>
          <p:nvPr/>
        </p:nvSpPr>
        <p:spPr>
          <a:xfrm>
            <a:off x="1645473" y="217046"/>
            <a:ext cx="8901053" cy="743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Broadway" panose="04040905080002020502" pitchFamily="82" charset="0"/>
              </a:rPr>
              <a:t>Para </a:t>
            </a:r>
            <a:r>
              <a:rPr lang="en-GB" sz="2400" dirty="0" err="1">
                <a:latin typeface="Broadway" panose="04040905080002020502" pitchFamily="82" charset="0"/>
              </a:rPr>
              <a:t>Empezar</a:t>
            </a:r>
            <a:endParaRPr lang="en-GB" sz="2400" dirty="0">
              <a:latin typeface="Broadway" panose="04040905080002020502" pitchFamily="82" charset="0"/>
            </a:endParaRPr>
          </a:p>
          <a:p>
            <a:pPr algn="ctr"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Can you crack the code? Use the key to work out your answer.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4F46023-3F14-4C10-903F-0ED5F5A8B8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24" y="1274323"/>
            <a:ext cx="7105650" cy="5029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677AE84-038F-839C-C3C8-89CBEC3214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7974" y="1415417"/>
            <a:ext cx="4455220" cy="456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24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23AE9CC-4745-5008-F6D1-CFC41955F0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7435" y="1984254"/>
            <a:ext cx="3090799" cy="323323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411FB87-C1BD-C8BD-6FD1-5169A92B6583}"/>
              </a:ext>
            </a:extLst>
          </p:cNvPr>
          <p:cNvSpPr/>
          <p:nvPr/>
        </p:nvSpPr>
        <p:spPr>
          <a:xfrm>
            <a:off x="1010652" y="1915819"/>
            <a:ext cx="934879" cy="81572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EB2A68-37D8-3FBE-922F-4E5F8E790F00}"/>
              </a:ext>
            </a:extLst>
          </p:cNvPr>
          <p:cNvSpPr/>
          <p:nvPr/>
        </p:nvSpPr>
        <p:spPr>
          <a:xfrm>
            <a:off x="1945531" y="1915819"/>
            <a:ext cx="934879" cy="81572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1FB7E7-B42B-D5A6-7CBE-F72DAB1A5BF7}"/>
              </a:ext>
            </a:extLst>
          </p:cNvPr>
          <p:cNvSpPr/>
          <p:nvPr/>
        </p:nvSpPr>
        <p:spPr>
          <a:xfrm>
            <a:off x="2847867" y="1915819"/>
            <a:ext cx="934879" cy="81572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E63234-8C85-6736-896E-FE5AFF91BF94}"/>
              </a:ext>
            </a:extLst>
          </p:cNvPr>
          <p:cNvSpPr/>
          <p:nvPr/>
        </p:nvSpPr>
        <p:spPr>
          <a:xfrm>
            <a:off x="3750203" y="1915819"/>
            <a:ext cx="934879" cy="81572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F7FC0C-5A4B-AB69-6F9D-20253A0135B0}"/>
              </a:ext>
            </a:extLst>
          </p:cNvPr>
          <p:cNvSpPr/>
          <p:nvPr/>
        </p:nvSpPr>
        <p:spPr>
          <a:xfrm>
            <a:off x="1010652" y="2720281"/>
            <a:ext cx="934879" cy="81572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A6E3A3-1D4E-9DC1-C95F-0F9F0BE16202}"/>
              </a:ext>
            </a:extLst>
          </p:cNvPr>
          <p:cNvSpPr/>
          <p:nvPr/>
        </p:nvSpPr>
        <p:spPr>
          <a:xfrm>
            <a:off x="1945531" y="2720281"/>
            <a:ext cx="934879" cy="81572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FE129E-E445-E775-8C88-7C769CEAD30C}"/>
              </a:ext>
            </a:extLst>
          </p:cNvPr>
          <p:cNvSpPr/>
          <p:nvPr/>
        </p:nvSpPr>
        <p:spPr>
          <a:xfrm>
            <a:off x="2847867" y="2720281"/>
            <a:ext cx="934879" cy="81572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B3AF3C-A330-F3DB-11CD-F1A07796D75D}"/>
              </a:ext>
            </a:extLst>
          </p:cNvPr>
          <p:cNvSpPr/>
          <p:nvPr/>
        </p:nvSpPr>
        <p:spPr>
          <a:xfrm>
            <a:off x="3750203" y="2720281"/>
            <a:ext cx="934879" cy="81572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05168D-2073-12FA-3F09-E7F57D07CA23}"/>
              </a:ext>
            </a:extLst>
          </p:cNvPr>
          <p:cNvSpPr/>
          <p:nvPr/>
        </p:nvSpPr>
        <p:spPr>
          <a:xfrm>
            <a:off x="1010652" y="3536003"/>
            <a:ext cx="934879" cy="81572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9D567F-ACA1-CEB6-0EDA-8EB2E1EEB644}"/>
              </a:ext>
            </a:extLst>
          </p:cNvPr>
          <p:cNvSpPr/>
          <p:nvPr/>
        </p:nvSpPr>
        <p:spPr>
          <a:xfrm>
            <a:off x="1945531" y="3536003"/>
            <a:ext cx="934879" cy="81572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361B04-1370-E14D-9D74-59F6E56EBA66}"/>
              </a:ext>
            </a:extLst>
          </p:cNvPr>
          <p:cNvSpPr/>
          <p:nvPr/>
        </p:nvSpPr>
        <p:spPr>
          <a:xfrm>
            <a:off x="2847867" y="3536003"/>
            <a:ext cx="934879" cy="81572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47CDFF-FC7D-3205-A503-CA40FB76C2C5}"/>
              </a:ext>
            </a:extLst>
          </p:cNvPr>
          <p:cNvSpPr/>
          <p:nvPr/>
        </p:nvSpPr>
        <p:spPr>
          <a:xfrm>
            <a:off x="3750203" y="3536003"/>
            <a:ext cx="934879" cy="81572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F4FA90-7CC2-6448-28E8-63016F769DA3}"/>
              </a:ext>
            </a:extLst>
          </p:cNvPr>
          <p:cNvSpPr/>
          <p:nvPr/>
        </p:nvSpPr>
        <p:spPr>
          <a:xfrm>
            <a:off x="1010652" y="4351725"/>
            <a:ext cx="934879" cy="86576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0E7EBDF-8976-FFA6-CAFA-757F763E3F20}"/>
              </a:ext>
            </a:extLst>
          </p:cNvPr>
          <p:cNvSpPr/>
          <p:nvPr/>
        </p:nvSpPr>
        <p:spPr>
          <a:xfrm>
            <a:off x="1945531" y="4351725"/>
            <a:ext cx="934879" cy="86576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E0FFE1-06AD-0DBE-0094-9FCBF0E95C76}"/>
              </a:ext>
            </a:extLst>
          </p:cNvPr>
          <p:cNvSpPr/>
          <p:nvPr/>
        </p:nvSpPr>
        <p:spPr>
          <a:xfrm>
            <a:off x="2847867" y="4351725"/>
            <a:ext cx="934879" cy="86576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C9CA29E-AE77-51F6-7CE9-37FF65059200}"/>
              </a:ext>
            </a:extLst>
          </p:cNvPr>
          <p:cNvSpPr/>
          <p:nvPr/>
        </p:nvSpPr>
        <p:spPr>
          <a:xfrm>
            <a:off x="3750203" y="4351725"/>
            <a:ext cx="934879" cy="86576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B9E39C-FF28-4B32-A4C6-FFD26037C181}"/>
              </a:ext>
            </a:extLst>
          </p:cNvPr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C1022-CE0D-49D7-B06B-4C600F784B45}"/>
              </a:ext>
            </a:extLst>
          </p:cNvPr>
          <p:cNvSpPr txBox="1"/>
          <p:nvPr/>
        </p:nvSpPr>
        <p:spPr>
          <a:xfrm>
            <a:off x="10544176" y="6438900"/>
            <a:ext cx="148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DCB250-661D-4F36-822C-F96289329EAF}"/>
              </a:ext>
            </a:extLst>
          </p:cNvPr>
          <p:cNvSpPr txBox="1"/>
          <p:nvPr/>
        </p:nvSpPr>
        <p:spPr>
          <a:xfrm>
            <a:off x="1912642" y="122500"/>
            <a:ext cx="8530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Broadway" panose="04040905080002020502" pitchFamily="82" charset="0"/>
              </a:rPr>
              <a:t>Me </a:t>
            </a:r>
            <a:r>
              <a:rPr lang="en-GB" sz="2400" dirty="0" err="1">
                <a:latin typeface="Broadway" panose="04040905080002020502" pitchFamily="82" charset="0"/>
              </a:rPr>
              <a:t>gusta</a:t>
            </a:r>
            <a:r>
              <a:rPr lang="en-GB" sz="2400" dirty="0">
                <a:latin typeface="Broadway" panose="04040905080002020502" pitchFamily="82" charset="0"/>
              </a:rPr>
              <a:t> ...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2FF396-EDB8-4A69-9A60-BAAAB81A6329}"/>
              </a:ext>
            </a:extLst>
          </p:cNvPr>
          <p:cNvSpPr txBox="1"/>
          <p:nvPr/>
        </p:nvSpPr>
        <p:spPr>
          <a:xfrm>
            <a:off x="339444" y="586084"/>
            <a:ext cx="11490639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The picture will slowly be revealed. As soon as you know what it is, write the correct letter onto your mini whiteboard.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D09CE8-7117-5AE6-26D9-57859CC6E240}"/>
              </a:ext>
            </a:extLst>
          </p:cNvPr>
          <p:cNvSpPr txBox="1"/>
          <p:nvPr/>
        </p:nvSpPr>
        <p:spPr>
          <a:xfrm>
            <a:off x="6479688" y="1210697"/>
            <a:ext cx="4331368" cy="482325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Navegar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por</a:t>
            </a:r>
            <a:r>
              <a:rPr lang="en-GB" dirty="0">
                <a:latin typeface="Century Gothic" panose="020B0502020202020204" pitchFamily="34" charset="0"/>
              </a:rPr>
              <a:t> internet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Chatear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Escuchar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música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Jugar</a:t>
            </a:r>
            <a:r>
              <a:rPr lang="en-GB" dirty="0">
                <a:latin typeface="Century Gothic" panose="020B0502020202020204" pitchFamily="34" charset="0"/>
              </a:rPr>
              <a:t> a </a:t>
            </a:r>
            <a:r>
              <a:rPr lang="en-GB" dirty="0" err="1">
                <a:latin typeface="Century Gothic" panose="020B0502020202020204" pitchFamily="34" charset="0"/>
              </a:rPr>
              <a:t>los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videjuegos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Leer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Ver la tele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Salir</a:t>
            </a:r>
            <a:r>
              <a:rPr lang="en-GB" dirty="0">
                <a:latin typeface="Century Gothic" panose="020B0502020202020204" pitchFamily="34" charset="0"/>
              </a:rPr>
              <a:t> con mis amigos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Mandar SMS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66E948B-4A41-AA37-DB6C-5CA903C817F6}"/>
              </a:ext>
            </a:extLst>
          </p:cNvPr>
          <p:cNvSpPr/>
          <p:nvPr/>
        </p:nvSpPr>
        <p:spPr>
          <a:xfrm>
            <a:off x="6617636" y="4239857"/>
            <a:ext cx="2925198" cy="544749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59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5D9642-710B-2B56-A6B5-DE69FA32A6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085"/>
          <a:stretch/>
        </p:blipFill>
        <p:spPr>
          <a:xfrm>
            <a:off x="1253915" y="2096240"/>
            <a:ext cx="3122817" cy="305216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411FB87-C1BD-C8BD-6FD1-5169A92B6583}"/>
              </a:ext>
            </a:extLst>
          </p:cNvPr>
          <p:cNvSpPr/>
          <p:nvPr/>
        </p:nvSpPr>
        <p:spPr>
          <a:xfrm>
            <a:off x="1010652" y="1915819"/>
            <a:ext cx="934879" cy="81572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EB2A68-37D8-3FBE-922F-4E5F8E790F00}"/>
              </a:ext>
            </a:extLst>
          </p:cNvPr>
          <p:cNvSpPr/>
          <p:nvPr/>
        </p:nvSpPr>
        <p:spPr>
          <a:xfrm>
            <a:off x="1945531" y="1915819"/>
            <a:ext cx="934879" cy="81572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1FB7E7-B42B-D5A6-7CBE-F72DAB1A5BF7}"/>
              </a:ext>
            </a:extLst>
          </p:cNvPr>
          <p:cNvSpPr/>
          <p:nvPr/>
        </p:nvSpPr>
        <p:spPr>
          <a:xfrm>
            <a:off x="2847867" y="1915819"/>
            <a:ext cx="934879" cy="81572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E63234-8C85-6736-896E-FE5AFF91BF94}"/>
              </a:ext>
            </a:extLst>
          </p:cNvPr>
          <p:cNvSpPr/>
          <p:nvPr/>
        </p:nvSpPr>
        <p:spPr>
          <a:xfrm>
            <a:off x="3750203" y="1915819"/>
            <a:ext cx="934879" cy="81572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F7FC0C-5A4B-AB69-6F9D-20253A0135B0}"/>
              </a:ext>
            </a:extLst>
          </p:cNvPr>
          <p:cNvSpPr/>
          <p:nvPr/>
        </p:nvSpPr>
        <p:spPr>
          <a:xfrm>
            <a:off x="1010652" y="2720281"/>
            <a:ext cx="934879" cy="81572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A6E3A3-1D4E-9DC1-C95F-0F9F0BE16202}"/>
              </a:ext>
            </a:extLst>
          </p:cNvPr>
          <p:cNvSpPr/>
          <p:nvPr/>
        </p:nvSpPr>
        <p:spPr>
          <a:xfrm>
            <a:off x="1945531" y="2720281"/>
            <a:ext cx="934879" cy="81572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FE129E-E445-E775-8C88-7C769CEAD30C}"/>
              </a:ext>
            </a:extLst>
          </p:cNvPr>
          <p:cNvSpPr/>
          <p:nvPr/>
        </p:nvSpPr>
        <p:spPr>
          <a:xfrm>
            <a:off x="2847867" y="2720281"/>
            <a:ext cx="934879" cy="81572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B3AF3C-A330-F3DB-11CD-F1A07796D75D}"/>
              </a:ext>
            </a:extLst>
          </p:cNvPr>
          <p:cNvSpPr/>
          <p:nvPr/>
        </p:nvSpPr>
        <p:spPr>
          <a:xfrm>
            <a:off x="3750203" y="2720281"/>
            <a:ext cx="934879" cy="81572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05168D-2073-12FA-3F09-E7F57D07CA23}"/>
              </a:ext>
            </a:extLst>
          </p:cNvPr>
          <p:cNvSpPr/>
          <p:nvPr/>
        </p:nvSpPr>
        <p:spPr>
          <a:xfrm>
            <a:off x="1010652" y="3536003"/>
            <a:ext cx="934879" cy="81572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9D567F-ACA1-CEB6-0EDA-8EB2E1EEB644}"/>
              </a:ext>
            </a:extLst>
          </p:cNvPr>
          <p:cNvSpPr/>
          <p:nvPr/>
        </p:nvSpPr>
        <p:spPr>
          <a:xfrm>
            <a:off x="1945531" y="3536003"/>
            <a:ext cx="934879" cy="81572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361B04-1370-E14D-9D74-59F6E56EBA66}"/>
              </a:ext>
            </a:extLst>
          </p:cNvPr>
          <p:cNvSpPr/>
          <p:nvPr/>
        </p:nvSpPr>
        <p:spPr>
          <a:xfrm>
            <a:off x="2847867" y="3536003"/>
            <a:ext cx="934879" cy="81572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47CDFF-FC7D-3205-A503-CA40FB76C2C5}"/>
              </a:ext>
            </a:extLst>
          </p:cNvPr>
          <p:cNvSpPr/>
          <p:nvPr/>
        </p:nvSpPr>
        <p:spPr>
          <a:xfrm>
            <a:off x="3750203" y="3536003"/>
            <a:ext cx="934879" cy="81572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F4FA90-7CC2-6448-28E8-63016F769DA3}"/>
              </a:ext>
            </a:extLst>
          </p:cNvPr>
          <p:cNvSpPr/>
          <p:nvPr/>
        </p:nvSpPr>
        <p:spPr>
          <a:xfrm>
            <a:off x="1010652" y="4351725"/>
            <a:ext cx="934879" cy="86576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0E7EBDF-8976-FFA6-CAFA-757F763E3F20}"/>
              </a:ext>
            </a:extLst>
          </p:cNvPr>
          <p:cNvSpPr/>
          <p:nvPr/>
        </p:nvSpPr>
        <p:spPr>
          <a:xfrm>
            <a:off x="1945531" y="4351725"/>
            <a:ext cx="934879" cy="86576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E0FFE1-06AD-0DBE-0094-9FCBF0E95C76}"/>
              </a:ext>
            </a:extLst>
          </p:cNvPr>
          <p:cNvSpPr/>
          <p:nvPr/>
        </p:nvSpPr>
        <p:spPr>
          <a:xfrm>
            <a:off x="2847867" y="4351725"/>
            <a:ext cx="934879" cy="86576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C9CA29E-AE77-51F6-7CE9-37FF65059200}"/>
              </a:ext>
            </a:extLst>
          </p:cNvPr>
          <p:cNvSpPr/>
          <p:nvPr/>
        </p:nvSpPr>
        <p:spPr>
          <a:xfrm>
            <a:off x="3750203" y="4351725"/>
            <a:ext cx="934879" cy="86576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B9E39C-FF28-4B32-A4C6-FFD26037C181}"/>
              </a:ext>
            </a:extLst>
          </p:cNvPr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C1022-CE0D-49D7-B06B-4C600F784B45}"/>
              </a:ext>
            </a:extLst>
          </p:cNvPr>
          <p:cNvSpPr txBox="1"/>
          <p:nvPr/>
        </p:nvSpPr>
        <p:spPr>
          <a:xfrm>
            <a:off x="10544176" y="6438900"/>
            <a:ext cx="148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DCB250-661D-4F36-822C-F96289329EAF}"/>
              </a:ext>
            </a:extLst>
          </p:cNvPr>
          <p:cNvSpPr txBox="1"/>
          <p:nvPr/>
        </p:nvSpPr>
        <p:spPr>
          <a:xfrm>
            <a:off x="1912642" y="122500"/>
            <a:ext cx="8530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Broadway" panose="04040905080002020502" pitchFamily="82" charset="0"/>
              </a:rPr>
              <a:t>Me </a:t>
            </a:r>
            <a:r>
              <a:rPr lang="en-GB" sz="2400" dirty="0" err="1">
                <a:latin typeface="Broadway" panose="04040905080002020502" pitchFamily="82" charset="0"/>
              </a:rPr>
              <a:t>gusta</a:t>
            </a:r>
            <a:r>
              <a:rPr lang="en-GB" sz="2400" dirty="0">
                <a:latin typeface="Broadway" panose="04040905080002020502" pitchFamily="82" charset="0"/>
              </a:rPr>
              <a:t> ...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2FF396-EDB8-4A69-9A60-BAAAB81A6329}"/>
              </a:ext>
            </a:extLst>
          </p:cNvPr>
          <p:cNvSpPr txBox="1"/>
          <p:nvPr/>
        </p:nvSpPr>
        <p:spPr>
          <a:xfrm>
            <a:off x="339444" y="586084"/>
            <a:ext cx="11490639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The picture will slowly be revealed. As soon as you know what it is, write the correct letter onto your mini whiteboard.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D09CE8-7117-5AE6-26D9-57859CC6E240}"/>
              </a:ext>
            </a:extLst>
          </p:cNvPr>
          <p:cNvSpPr txBox="1"/>
          <p:nvPr/>
        </p:nvSpPr>
        <p:spPr>
          <a:xfrm>
            <a:off x="6479688" y="1210697"/>
            <a:ext cx="4331368" cy="482325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Navegar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por</a:t>
            </a:r>
            <a:r>
              <a:rPr lang="en-GB" dirty="0">
                <a:latin typeface="Century Gothic" panose="020B0502020202020204" pitchFamily="34" charset="0"/>
              </a:rPr>
              <a:t> internet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Chatear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Escuchar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música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Jugar</a:t>
            </a:r>
            <a:r>
              <a:rPr lang="en-GB" dirty="0">
                <a:latin typeface="Century Gothic" panose="020B0502020202020204" pitchFamily="34" charset="0"/>
              </a:rPr>
              <a:t> a </a:t>
            </a:r>
            <a:r>
              <a:rPr lang="en-GB" dirty="0" err="1">
                <a:latin typeface="Century Gothic" panose="020B0502020202020204" pitchFamily="34" charset="0"/>
              </a:rPr>
              <a:t>los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videjuegos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Leer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Ver la tele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Salir</a:t>
            </a:r>
            <a:r>
              <a:rPr lang="en-GB" dirty="0">
                <a:latin typeface="Century Gothic" panose="020B0502020202020204" pitchFamily="34" charset="0"/>
              </a:rPr>
              <a:t> con mis amigos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Mandar SMS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28456C7-2C09-5075-70B4-8837FB12515C}"/>
              </a:ext>
            </a:extLst>
          </p:cNvPr>
          <p:cNvSpPr/>
          <p:nvPr/>
        </p:nvSpPr>
        <p:spPr>
          <a:xfrm>
            <a:off x="6627363" y="3671489"/>
            <a:ext cx="1252041" cy="544749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64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AED8C9-5646-A8F7-B7F9-178F24D089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4193" y="1944734"/>
            <a:ext cx="3182262" cy="327275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411FB87-C1BD-C8BD-6FD1-5169A92B6583}"/>
              </a:ext>
            </a:extLst>
          </p:cNvPr>
          <p:cNvSpPr/>
          <p:nvPr/>
        </p:nvSpPr>
        <p:spPr>
          <a:xfrm>
            <a:off x="1010652" y="1915819"/>
            <a:ext cx="934879" cy="81572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EB2A68-37D8-3FBE-922F-4E5F8E790F00}"/>
              </a:ext>
            </a:extLst>
          </p:cNvPr>
          <p:cNvSpPr/>
          <p:nvPr/>
        </p:nvSpPr>
        <p:spPr>
          <a:xfrm>
            <a:off x="1945531" y="1915819"/>
            <a:ext cx="934879" cy="81572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1FB7E7-B42B-D5A6-7CBE-F72DAB1A5BF7}"/>
              </a:ext>
            </a:extLst>
          </p:cNvPr>
          <p:cNvSpPr/>
          <p:nvPr/>
        </p:nvSpPr>
        <p:spPr>
          <a:xfrm>
            <a:off x="2847867" y="1915819"/>
            <a:ext cx="934879" cy="81572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E63234-8C85-6736-896E-FE5AFF91BF94}"/>
              </a:ext>
            </a:extLst>
          </p:cNvPr>
          <p:cNvSpPr/>
          <p:nvPr/>
        </p:nvSpPr>
        <p:spPr>
          <a:xfrm>
            <a:off x="3750203" y="1915819"/>
            <a:ext cx="934879" cy="81572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F7FC0C-5A4B-AB69-6F9D-20253A0135B0}"/>
              </a:ext>
            </a:extLst>
          </p:cNvPr>
          <p:cNvSpPr/>
          <p:nvPr/>
        </p:nvSpPr>
        <p:spPr>
          <a:xfrm>
            <a:off x="1010652" y="2720281"/>
            <a:ext cx="934879" cy="81572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A6E3A3-1D4E-9DC1-C95F-0F9F0BE16202}"/>
              </a:ext>
            </a:extLst>
          </p:cNvPr>
          <p:cNvSpPr/>
          <p:nvPr/>
        </p:nvSpPr>
        <p:spPr>
          <a:xfrm>
            <a:off x="1945531" y="2720281"/>
            <a:ext cx="934879" cy="81572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FE129E-E445-E775-8C88-7C769CEAD30C}"/>
              </a:ext>
            </a:extLst>
          </p:cNvPr>
          <p:cNvSpPr/>
          <p:nvPr/>
        </p:nvSpPr>
        <p:spPr>
          <a:xfrm>
            <a:off x="2847867" y="2720281"/>
            <a:ext cx="934879" cy="81572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B3AF3C-A330-F3DB-11CD-F1A07796D75D}"/>
              </a:ext>
            </a:extLst>
          </p:cNvPr>
          <p:cNvSpPr/>
          <p:nvPr/>
        </p:nvSpPr>
        <p:spPr>
          <a:xfrm>
            <a:off x="3750203" y="2720281"/>
            <a:ext cx="934879" cy="81572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05168D-2073-12FA-3F09-E7F57D07CA23}"/>
              </a:ext>
            </a:extLst>
          </p:cNvPr>
          <p:cNvSpPr/>
          <p:nvPr/>
        </p:nvSpPr>
        <p:spPr>
          <a:xfrm>
            <a:off x="1010652" y="3536003"/>
            <a:ext cx="934879" cy="81572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9D567F-ACA1-CEB6-0EDA-8EB2E1EEB644}"/>
              </a:ext>
            </a:extLst>
          </p:cNvPr>
          <p:cNvSpPr/>
          <p:nvPr/>
        </p:nvSpPr>
        <p:spPr>
          <a:xfrm>
            <a:off x="1945531" y="3536003"/>
            <a:ext cx="934879" cy="81572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361B04-1370-E14D-9D74-59F6E56EBA66}"/>
              </a:ext>
            </a:extLst>
          </p:cNvPr>
          <p:cNvSpPr/>
          <p:nvPr/>
        </p:nvSpPr>
        <p:spPr>
          <a:xfrm>
            <a:off x="2847867" y="3536003"/>
            <a:ext cx="934879" cy="81572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47CDFF-FC7D-3205-A503-CA40FB76C2C5}"/>
              </a:ext>
            </a:extLst>
          </p:cNvPr>
          <p:cNvSpPr/>
          <p:nvPr/>
        </p:nvSpPr>
        <p:spPr>
          <a:xfrm>
            <a:off x="3750203" y="3536003"/>
            <a:ext cx="934879" cy="81572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F4FA90-7CC2-6448-28E8-63016F769DA3}"/>
              </a:ext>
            </a:extLst>
          </p:cNvPr>
          <p:cNvSpPr/>
          <p:nvPr/>
        </p:nvSpPr>
        <p:spPr>
          <a:xfrm>
            <a:off x="1010652" y="4351725"/>
            <a:ext cx="934879" cy="86576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0E7EBDF-8976-FFA6-CAFA-757F763E3F20}"/>
              </a:ext>
            </a:extLst>
          </p:cNvPr>
          <p:cNvSpPr/>
          <p:nvPr/>
        </p:nvSpPr>
        <p:spPr>
          <a:xfrm>
            <a:off x="1945531" y="4351725"/>
            <a:ext cx="934879" cy="86576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E0FFE1-06AD-0DBE-0094-9FCBF0E95C76}"/>
              </a:ext>
            </a:extLst>
          </p:cNvPr>
          <p:cNvSpPr/>
          <p:nvPr/>
        </p:nvSpPr>
        <p:spPr>
          <a:xfrm>
            <a:off x="2847867" y="4351725"/>
            <a:ext cx="934879" cy="86576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C9CA29E-AE77-51F6-7CE9-37FF65059200}"/>
              </a:ext>
            </a:extLst>
          </p:cNvPr>
          <p:cNvSpPr/>
          <p:nvPr/>
        </p:nvSpPr>
        <p:spPr>
          <a:xfrm>
            <a:off x="3750203" y="4351725"/>
            <a:ext cx="934879" cy="86576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B9E39C-FF28-4B32-A4C6-FFD26037C181}"/>
              </a:ext>
            </a:extLst>
          </p:cNvPr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C1022-CE0D-49D7-B06B-4C600F784B45}"/>
              </a:ext>
            </a:extLst>
          </p:cNvPr>
          <p:cNvSpPr txBox="1"/>
          <p:nvPr/>
        </p:nvSpPr>
        <p:spPr>
          <a:xfrm>
            <a:off x="10544176" y="6438900"/>
            <a:ext cx="148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DCB250-661D-4F36-822C-F96289329EAF}"/>
              </a:ext>
            </a:extLst>
          </p:cNvPr>
          <p:cNvSpPr txBox="1"/>
          <p:nvPr/>
        </p:nvSpPr>
        <p:spPr>
          <a:xfrm>
            <a:off x="1912642" y="122500"/>
            <a:ext cx="8530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Broadway" panose="04040905080002020502" pitchFamily="82" charset="0"/>
              </a:rPr>
              <a:t>Me </a:t>
            </a:r>
            <a:r>
              <a:rPr lang="en-GB" sz="2400" dirty="0" err="1">
                <a:latin typeface="Broadway" panose="04040905080002020502" pitchFamily="82" charset="0"/>
              </a:rPr>
              <a:t>gusta</a:t>
            </a:r>
            <a:r>
              <a:rPr lang="en-GB" sz="2400" dirty="0">
                <a:latin typeface="Broadway" panose="04040905080002020502" pitchFamily="82" charset="0"/>
              </a:rPr>
              <a:t> ...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2FF396-EDB8-4A69-9A60-BAAAB81A6329}"/>
              </a:ext>
            </a:extLst>
          </p:cNvPr>
          <p:cNvSpPr txBox="1"/>
          <p:nvPr/>
        </p:nvSpPr>
        <p:spPr>
          <a:xfrm>
            <a:off x="339444" y="586084"/>
            <a:ext cx="11490639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The picture will slowly be revealed. As soon as you know what it is, write the correct letter onto your mini whiteboard.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D09CE8-7117-5AE6-26D9-57859CC6E240}"/>
              </a:ext>
            </a:extLst>
          </p:cNvPr>
          <p:cNvSpPr txBox="1"/>
          <p:nvPr/>
        </p:nvSpPr>
        <p:spPr>
          <a:xfrm>
            <a:off x="6479688" y="1210697"/>
            <a:ext cx="4331368" cy="482325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Navegar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por</a:t>
            </a:r>
            <a:r>
              <a:rPr lang="en-GB" dirty="0">
                <a:latin typeface="Century Gothic" panose="020B0502020202020204" pitchFamily="34" charset="0"/>
              </a:rPr>
              <a:t> internet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Chatear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Escuchar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música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Jugar</a:t>
            </a:r>
            <a:r>
              <a:rPr lang="en-GB" dirty="0">
                <a:latin typeface="Century Gothic" panose="020B0502020202020204" pitchFamily="34" charset="0"/>
              </a:rPr>
              <a:t> a </a:t>
            </a:r>
            <a:r>
              <a:rPr lang="en-GB" dirty="0" err="1">
                <a:latin typeface="Century Gothic" panose="020B0502020202020204" pitchFamily="34" charset="0"/>
              </a:rPr>
              <a:t>los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videjuegos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Leer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Ver la tele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Salir</a:t>
            </a:r>
            <a:r>
              <a:rPr lang="en-GB" dirty="0">
                <a:latin typeface="Century Gothic" panose="020B0502020202020204" pitchFamily="34" charset="0"/>
              </a:rPr>
              <a:t> con mis amigos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Mandar SMS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F7BDA73-E9B8-1FED-9B21-56306F7F70A4}"/>
              </a:ext>
            </a:extLst>
          </p:cNvPr>
          <p:cNvSpPr/>
          <p:nvPr/>
        </p:nvSpPr>
        <p:spPr>
          <a:xfrm>
            <a:off x="6676002" y="3155005"/>
            <a:ext cx="3041930" cy="544749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4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B9E39C-FF28-4B32-A4C6-FFD26037C181}"/>
              </a:ext>
            </a:extLst>
          </p:cNvPr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C1022-CE0D-49D7-B06B-4C600F784B45}"/>
              </a:ext>
            </a:extLst>
          </p:cNvPr>
          <p:cNvSpPr txBox="1"/>
          <p:nvPr/>
        </p:nvSpPr>
        <p:spPr>
          <a:xfrm>
            <a:off x="10544176" y="6438900"/>
            <a:ext cx="148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DCB250-661D-4F36-822C-F96289329EAF}"/>
              </a:ext>
            </a:extLst>
          </p:cNvPr>
          <p:cNvSpPr txBox="1"/>
          <p:nvPr/>
        </p:nvSpPr>
        <p:spPr>
          <a:xfrm>
            <a:off x="2731980" y="246289"/>
            <a:ext cx="5943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Broadway" panose="04040905080002020502" pitchFamily="82" charset="0"/>
              </a:rPr>
              <a:t>¡</a:t>
            </a:r>
            <a:r>
              <a:rPr lang="en-GB" sz="2400" dirty="0" err="1">
                <a:latin typeface="Broadway" panose="04040905080002020502" pitchFamily="82" charset="0"/>
              </a:rPr>
              <a:t>Escribimos</a:t>
            </a:r>
            <a:r>
              <a:rPr lang="en-GB" sz="2400" dirty="0">
                <a:latin typeface="Broadway" panose="04040905080002020502" pitchFamily="82" charset="0"/>
              </a:rPr>
              <a:t>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2FF396-EDB8-4A69-9A60-BAAAB81A6329}"/>
              </a:ext>
            </a:extLst>
          </p:cNvPr>
          <p:cNvSpPr txBox="1"/>
          <p:nvPr/>
        </p:nvSpPr>
        <p:spPr>
          <a:xfrm>
            <a:off x="1909600" y="634271"/>
            <a:ext cx="7425133" cy="374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Use the table to work out the sentence chains below</a:t>
            </a:r>
            <a:endParaRPr lang="en-GB" sz="1400" b="1" i="1" dirty="0">
              <a:latin typeface="Century Gothic" panose="020B0502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9290BA1-5C68-4F2A-BFAC-5B19BFA7DB83}"/>
              </a:ext>
            </a:extLst>
          </p:cNvPr>
          <p:cNvSpPr/>
          <p:nvPr/>
        </p:nvSpPr>
        <p:spPr>
          <a:xfrm>
            <a:off x="3422481" y="3429000"/>
            <a:ext cx="807868" cy="2108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7DA7385-C73C-4A3E-9182-249C9A593F8E}"/>
              </a:ext>
            </a:extLst>
          </p:cNvPr>
          <p:cNvSpPr/>
          <p:nvPr/>
        </p:nvSpPr>
        <p:spPr>
          <a:xfrm>
            <a:off x="2001845" y="3782228"/>
            <a:ext cx="807868" cy="2108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71700E8-5C32-40AE-A85E-F9212A8A6E28}"/>
              </a:ext>
            </a:extLst>
          </p:cNvPr>
          <p:cNvSpPr/>
          <p:nvPr/>
        </p:nvSpPr>
        <p:spPr>
          <a:xfrm>
            <a:off x="4967715" y="3782228"/>
            <a:ext cx="807868" cy="2108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D04A7AA-271D-49C9-9BBC-5E832D86633E}"/>
              </a:ext>
            </a:extLst>
          </p:cNvPr>
          <p:cNvSpPr/>
          <p:nvPr/>
        </p:nvSpPr>
        <p:spPr>
          <a:xfrm>
            <a:off x="3522134" y="4158312"/>
            <a:ext cx="807868" cy="2108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AAA64CE-B8C9-4388-A93C-79A55476B93B}"/>
              </a:ext>
            </a:extLst>
          </p:cNvPr>
          <p:cNvSpPr/>
          <p:nvPr/>
        </p:nvSpPr>
        <p:spPr>
          <a:xfrm>
            <a:off x="5021190" y="4174735"/>
            <a:ext cx="807868" cy="2108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614E3CB-FF31-4C58-8B82-C39983A739FA}"/>
              </a:ext>
            </a:extLst>
          </p:cNvPr>
          <p:cNvSpPr/>
          <p:nvPr/>
        </p:nvSpPr>
        <p:spPr>
          <a:xfrm>
            <a:off x="2028897" y="4556608"/>
            <a:ext cx="907521" cy="17530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3B17391-829C-4E1A-88E8-B0F2A3BD43DD}"/>
              </a:ext>
            </a:extLst>
          </p:cNvPr>
          <p:cNvSpPr/>
          <p:nvPr/>
        </p:nvSpPr>
        <p:spPr>
          <a:xfrm>
            <a:off x="3422480" y="4521072"/>
            <a:ext cx="907521" cy="2108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F822BD0-D969-4E0B-AEAD-D761564E5416}"/>
              </a:ext>
            </a:extLst>
          </p:cNvPr>
          <p:cNvSpPr/>
          <p:nvPr/>
        </p:nvSpPr>
        <p:spPr>
          <a:xfrm>
            <a:off x="4840499" y="4867281"/>
            <a:ext cx="907521" cy="2108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7D87AF7-25DB-492F-B303-3ED3298A3AFD}"/>
              </a:ext>
            </a:extLst>
          </p:cNvPr>
          <p:cNvSpPr/>
          <p:nvPr/>
        </p:nvSpPr>
        <p:spPr>
          <a:xfrm>
            <a:off x="2030333" y="4892637"/>
            <a:ext cx="907521" cy="2108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0E5F669-ECDC-4575-AB78-66A78B7B14BF}"/>
              </a:ext>
            </a:extLst>
          </p:cNvPr>
          <p:cNvSpPr/>
          <p:nvPr/>
        </p:nvSpPr>
        <p:spPr>
          <a:xfrm>
            <a:off x="3472307" y="5250503"/>
            <a:ext cx="907521" cy="21084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8B6EF51-BDCF-4B06-8345-8122697A7AEA}"/>
              </a:ext>
            </a:extLst>
          </p:cNvPr>
          <p:cNvSpPr/>
          <p:nvPr/>
        </p:nvSpPr>
        <p:spPr>
          <a:xfrm>
            <a:off x="4888954" y="5241967"/>
            <a:ext cx="940104" cy="21938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4D4C60F-FF93-316C-5EB8-FA0F17788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007330"/>
              </p:ext>
            </p:extLst>
          </p:nvPr>
        </p:nvGraphicFramePr>
        <p:xfrm>
          <a:off x="527324" y="1293423"/>
          <a:ext cx="11114880" cy="29196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8720">
                  <a:extLst>
                    <a:ext uri="{9D8B030D-6E8A-4147-A177-3AD203B41FA5}">
                      <a16:colId xmlns:a16="http://schemas.microsoft.com/office/drawing/2014/main" val="2560406312"/>
                    </a:ext>
                  </a:extLst>
                </a:gridCol>
                <a:gridCol w="2778720">
                  <a:extLst>
                    <a:ext uri="{9D8B030D-6E8A-4147-A177-3AD203B41FA5}">
                      <a16:colId xmlns:a16="http://schemas.microsoft.com/office/drawing/2014/main" val="4133240767"/>
                    </a:ext>
                  </a:extLst>
                </a:gridCol>
                <a:gridCol w="2778720">
                  <a:extLst>
                    <a:ext uri="{9D8B030D-6E8A-4147-A177-3AD203B41FA5}">
                      <a16:colId xmlns:a16="http://schemas.microsoft.com/office/drawing/2014/main" val="1331869767"/>
                    </a:ext>
                  </a:extLst>
                </a:gridCol>
                <a:gridCol w="2778720">
                  <a:extLst>
                    <a:ext uri="{9D8B030D-6E8A-4147-A177-3AD203B41FA5}">
                      <a16:colId xmlns:a16="http://schemas.microsoft.com/office/drawing/2014/main" val="6310232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>
                          <a:latin typeface="Century Gothic" panose="020B0502020202020204" pitchFamily="34" charset="0"/>
                        </a:rPr>
                        <a:t>Me </a:t>
                      </a:r>
                      <a:r>
                        <a:rPr lang="en-GB" dirty="0" err="1">
                          <a:latin typeface="Century Gothic" panose="020B0502020202020204" pitchFamily="34" charset="0"/>
                        </a:rPr>
                        <a:t>gusta</a:t>
                      </a:r>
                      <a:r>
                        <a:rPr lang="en-GB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dirty="0" err="1">
                          <a:latin typeface="Century Gothic" panose="020B0502020202020204" pitchFamily="34" charset="0"/>
                        </a:rPr>
                        <a:t>mucho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>
                          <a:latin typeface="Century Gothic" panose="020B0502020202020204" pitchFamily="34" charset="0"/>
                        </a:rPr>
                        <a:t>Me </a:t>
                      </a:r>
                      <a:r>
                        <a:rPr lang="en-GB" dirty="0" err="1">
                          <a:latin typeface="Century Gothic" panose="020B0502020202020204" pitchFamily="34" charset="0"/>
                        </a:rPr>
                        <a:t>gusta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>
                          <a:latin typeface="Century Gothic" panose="020B0502020202020204" pitchFamily="34" charset="0"/>
                        </a:rPr>
                        <a:t>No me </a:t>
                      </a:r>
                      <a:r>
                        <a:rPr lang="en-GB" dirty="0" err="1">
                          <a:latin typeface="Century Gothic" panose="020B0502020202020204" pitchFamily="34" charset="0"/>
                        </a:rPr>
                        <a:t>gusta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>
                          <a:latin typeface="Century Gothic" panose="020B0502020202020204" pitchFamily="34" charset="0"/>
                        </a:rPr>
                        <a:t>No me </a:t>
                      </a:r>
                      <a:r>
                        <a:rPr lang="en-GB" dirty="0" err="1">
                          <a:latin typeface="Century Gothic" panose="020B0502020202020204" pitchFamily="34" charset="0"/>
                        </a:rPr>
                        <a:t>gusta</a:t>
                      </a:r>
                      <a:r>
                        <a:rPr lang="en-GB" dirty="0">
                          <a:latin typeface="Century Gothic" panose="020B0502020202020204" pitchFamily="34" charset="0"/>
                        </a:rPr>
                        <a:t> nada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 err="1">
                          <a:latin typeface="Century Gothic" panose="020B0502020202020204" pitchFamily="34" charset="0"/>
                        </a:rPr>
                        <a:t>navegar</a:t>
                      </a:r>
                      <a:r>
                        <a:rPr lang="en-GB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dirty="0" err="1">
                          <a:latin typeface="Century Gothic" panose="020B0502020202020204" pitchFamily="34" charset="0"/>
                        </a:rPr>
                        <a:t>por</a:t>
                      </a:r>
                      <a:r>
                        <a:rPr lang="en-GB" dirty="0">
                          <a:latin typeface="Century Gothic" panose="020B0502020202020204" pitchFamily="34" charset="0"/>
                        </a:rPr>
                        <a:t> internet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 err="1">
                          <a:latin typeface="Century Gothic" panose="020B0502020202020204" pitchFamily="34" charset="0"/>
                        </a:rPr>
                        <a:t>chatear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 err="1">
                          <a:latin typeface="Century Gothic" panose="020B0502020202020204" pitchFamily="34" charset="0"/>
                        </a:rPr>
                        <a:t>escuchar</a:t>
                      </a:r>
                      <a:r>
                        <a:rPr lang="en-GB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dirty="0" err="1">
                          <a:latin typeface="Century Gothic" panose="020B0502020202020204" pitchFamily="34" charset="0"/>
                        </a:rPr>
                        <a:t>música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>
                          <a:latin typeface="Century Gothic" panose="020B0502020202020204" pitchFamily="34" charset="0"/>
                        </a:rPr>
                        <a:t>leer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 err="1">
                          <a:latin typeface="Century Gothic" panose="020B0502020202020204" pitchFamily="34" charset="0"/>
                        </a:rPr>
                        <a:t>ver</a:t>
                      </a:r>
                      <a:r>
                        <a:rPr lang="en-GB" dirty="0">
                          <a:latin typeface="Century Gothic" panose="020B0502020202020204" pitchFamily="34" charset="0"/>
                        </a:rPr>
                        <a:t> la tele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 err="1">
                          <a:latin typeface="Century Gothic" panose="020B0502020202020204" pitchFamily="34" charset="0"/>
                        </a:rPr>
                        <a:t>salir</a:t>
                      </a:r>
                      <a:r>
                        <a:rPr lang="en-GB" dirty="0">
                          <a:latin typeface="Century Gothic" panose="020B0502020202020204" pitchFamily="34" charset="0"/>
                        </a:rPr>
                        <a:t> con mis amigos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>
                          <a:latin typeface="Century Gothic" panose="020B0502020202020204" pitchFamily="34" charset="0"/>
                        </a:rPr>
                        <a:t>mandar SMS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dirty="0" err="1">
                          <a:latin typeface="Century Gothic" panose="020B0502020202020204" pitchFamily="34" charset="0"/>
                        </a:rPr>
                        <a:t>porque</a:t>
                      </a:r>
                      <a:r>
                        <a:rPr lang="en-GB" dirty="0">
                          <a:latin typeface="Century Gothic" panose="020B0502020202020204" pitchFamily="34" charset="0"/>
                        </a:rPr>
                        <a:t> 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 err="1">
                          <a:latin typeface="Century Gothic" panose="020B0502020202020204" pitchFamily="34" charset="0"/>
                        </a:rPr>
                        <a:t>interesante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 err="1">
                          <a:latin typeface="Century Gothic" panose="020B0502020202020204" pitchFamily="34" charset="0"/>
                        </a:rPr>
                        <a:t>divertido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 err="1">
                          <a:latin typeface="Century Gothic" panose="020B0502020202020204" pitchFamily="34" charset="0"/>
                        </a:rPr>
                        <a:t>estúpido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 err="1">
                          <a:latin typeface="Century Gothic" panose="020B0502020202020204" pitchFamily="34" charset="0"/>
                        </a:rPr>
                        <a:t>aburrido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6704581"/>
                  </a:ext>
                </a:extLst>
              </a:tr>
            </a:tbl>
          </a:graphicData>
        </a:graphic>
      </p:graphicFrame>
      <p:pic>
        <p:nvPicPr>
          <p:cNvPr id="1026" name="Picture 2" descr="Bitmoji Image">
            <a:extLst>
              <a:ext uri="{FF2B5EF4-FFF2-40B4-BE49-F238E27FC236}">
                <a16:creationId xmlns:a16="http://schemas.microsoft.com/office/drawing/2014/main" id="{36AEB626-125E-0E41-26A2-356E2AE71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373" y="182793"/>
            <a:ext cx="1072274" cy="107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itmoji Image">
            <a:extLst>
              <a:ext uri="{FF2B5EF4-FFF2-40B4-BE49-F238E27FC236}">
                <a16:creationId xmlns:a16="http://schemas.microsoft.com/office/drawing/2014/main" id="{715798F4-9F88-45DB-FF10-6407EAD9D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00071" y="171817"/>
            <a:ext cx="1072274" cy="107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74C81B4-E924-754D-8A3C-C0BF4C37C8B7}"/>
              </a:ext>
            </a:extLst>
          </p:cNvPr>
          <p:cNvSpPr txBox="1"/>
          <p:nvPr/>
        </p:nvSpPr>
        <p:spPr>
          <a:xfrm>
            <a:off x="527324" y="4385580"/>
            <a:ext cx="6894880" cy="2265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E.g. </a:t>
            </a:r>
            <a:r>
              <a:rPr lang="en-GB" b="1" dirty="0"/>
              <a:t>M G E M P E D </a:t>
            </a:r>
            <a:r>
              <a:rPr lang="en-GB" dirty="0"/>
              <a:t>– </a:t>
            </a:r>
            <a:r>
              <a:rPr lang="en-GB" b="1" dirty="0"/>
              <a:t>M</a:t>
            </a:r>
            <a:r>
              <a:rPr lang="en-GB" dirty="0"/>
              <a:t>e </a:t>
            </a:r>
            <a:r>
              <a:rPr lang="en-GB" b="1" dirty="0" err="1"/>
              <a:t>g</a:t>
            </a:r>
            <a:r>
              <a:rPr lang="en-GB" dirty="0" err="1"/>
              <a:t>usta</a:t>
            </a:r>
            <a:r>
              <a:rPr lang="en-GB" dirty="0"/>
              <a:t> </a:t>
            </a:r>
            <a:r>
              <a:rPr lang="en-GB" b="1" dirty="0" err="1"/>
              <a:t>e</a:t>
            </a:r>
            <a:r>
              <a:rPr lang="en-GB" dirty="0" err="1"/>
              <a:t>scuchar</a:t>
            </a:r>
            <a:r>
              <a:rPr lang="en-GB" dirty="0"/>
              <a:t> </a:t>
            </a:r>
            <a:r>
              <a:rPr lang="en-GB" b="1" dirty="0" err="1"/>
              <a:t>m</a:t>
            </a:r>
            <a:r>
              <a:rPr lang="en-GB" dirty="0" err="1"/>
              <a:t>úsica</a:t>
            </a:r>
            <a:r>
              <a:rPr lang="en-GB" dirty="0"/>
              <a:t> </a:t>
            </a:r>
            <a:r>
              <a:rPr lang="en-GB" b="1" dirty="0" err="1"/>
              <a:t>p</a:t>
            </a:r>
            <a:r>
              <a:rPr lang="en-GB" dirty="0" err="1"/>
              <a:t>orque</a:t>
            </a:r>
            <a:r>
              <a:rPr lang="en-GB" dirty="0"/>
              <a:t> </a:t>
            </a:r>
            <a:r>
              <a:rPr lang="en-GB" b="1" dirty="0"/>
              <a:t>e</a:t>
            </a:r>
            <a:r>
              <a:rPr lang="en-GB" dirty="0"/>
              <a:t>s </a:t>
            </a:r>
            <a:r>
              <a:rPr lang="en-GB" b="1" dirty="0" err="1"/>
              <a:t>d</a:t>
            </a:r>
            <a:r>
              <a:rPr lang="en-GB" dirty="0" err="1"/>
              <a:t>ivertido</a:t>
            </a:r>
            <a:r>
              <a:rPr lang="en-GB" dirty="0"/>
              <a:t>.</a:t>
            </a:r>
          </a:p>
          <a:p>
            <a:endParaRPr lang="en-GB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b="1" dirty="0"/>
              <a:t>N M G N V L T P E A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b="1" dirty="0"/>
              <a:t>M G M S C M A P E I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b="1" dirty="0"/>
              <a:t>N M G N P I P E </a:t>
            </a:r>
            <a:r>
              <a:rPr lang="en-GB" b="1" dirty="0" err="1"/>
              <a:t>E</a:t>
            </a:r>
            <a:endParaRPr lang="en-GB" b="1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b="1" dirty="0"/>
              <a:t>M G L P E 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BB7047-C1B8-E682-226A-030C4D030FB7}"/>
              </a:ext>
            </a:extLst>
          </p:cNvPr>
          <p:cNvSpPr txBox="1"/>
          <p:nvPr/>
        </p:nvSpPr>
        <p:spPr>
          <a:xfrm>
            <a:off x="3127776" y="4919739"/>
            <a:ext cx="6894880" cy="17113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b="1" dirty="0">
                <a:solidFill>
                  <a:srgbClr val="F0348F"/>
                </a:solidFill>
              </a:rPr>
              <a:t>No me </a:t>
            </a:r>
            <a:r>
              <a:rPr lang="en-GB" b="1" dirty="0" err="1">
                <a:solidFill>
                  <a:srgbClr val="F0348F"/>
                </a:solidFill>
              </a:rPr>
              <a:t>gusta</a:t>
            </a:r>
            <a:r>
              <a:rPr lang="en-GB" b="1" dirty="0">
                <a:solidFill>
                  <a:srgbClr val="F0348F"/>
                </a:solidFill>
              </a:rPr>
              <a:t> nada </a:t>
            </a:r>
            <a:r>
              <a:rPr lang="en-GB" b="1" dirty="0" err="1">
                <a:solidFill>
                  <a:srgbClr val="F0348F"/>
                </a:solidFill>
              </a:rPr>
              <a:t>ver</a:t>
            </a:r>
            <a:r>
              <a:rPr lang="en-GB" b="1" dirty="0">
                <a:solidFill>
                  <a:srgbClr val="F0348F"/>
                </a:solidFill>
              </a:rPr>
              <a:t> la tele </a:t>
            </a:r>
            <a:r>
              <a:rPr lang="en-GB" b="1" dirty="0" err="1">
                <a:solidFill>
                  <a:srgbClr val="F0348F"/>
                </a:solidFill>
              </a:rPr>
              <a:t>porque</a:t>
            </a:r>
            <a:r>
              <a:rPr lang="en-GB" b="1" dirty="0">
                <a:solidFill>
                  <a:srgbClr val="F0348F"/>
                </a:solidFill>
              </a:rPr>
              <a:t> es </a:t>
            </a:r>
            <a:r>
              <a:rPr lang="en-GB" b="1" dirty="0" err="1">
                <a:solidFill>
                  <a:srgbClr val="F0348F"/>
                </a:solidFill>
              </a:rPr>
              <a:t>aburrido</a:t>
            </a:r>
            <a:r>
              <a:rPr lang="en-GB" b="1" dirty="0">
                <a:solidFill>
                  <a:srgbClr val="F0348F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b="1" dirty="0">
                <a:solidFill>
                  <a:srgbClr val="F0348F"/>
                </a:solidFill>
              </a:rPr>
              <a:t>Me </a:t>
            </a:r>
            <a:r>
              <a:rPr lang="en-GB" b="1" dirty="0" err="1">
                <a:solidFill>
                  <a:srgbClr val="F0348F"/>
                </a:solidFill>
              </a:rPr>
              <a:t>gusta</a:t>
            </a:r>
            <a:r>
              <a:rPr lang="en-GB" b="1" dirty="0">
                <a:solidFill>
                  <a:srgbClr val="F0348F"/>
                </a:solidFill>
              </a:rPr>
              <a:t> </a:t>
            </a:r>
            <a:r>
              <a:rPr lang="en-GB" b="1" dirty="0" err="1">
                <a:solidFill>
                  <a:srgbClr val="F0348F"/>
                </a:solidFill>
              </a:rPr>
              <a:t>mucho</a:t>
            </a:r>
            <a:r>
              <a:rPr lang="en-GB" b="1" dirty="0">
                <a:solidFill>
                  <a:srgbClr val="F0348F"/>
                </a:solidFill>
              </a:rPr>
              <a:t> </a:t>
            </a:r>
            <a:r>
              <a:rPr lang="en-GB" b="1" dirty="0" err="1">
                <a:solidFill>
                  <a:srgbClr val="F0348F"/>
                </a:solidFill>
              </a:rPr>
              <a:t>salir</a:t>
            </a:r>
            <a:r>
              <a:rPr lang="en-GB" b="1" dirty="0">
                <a:solidFill>
                  <a:srgbClr val="F0348F"/>
                </a:solidFill>
              </a:rPr>
              <a:t> con mis amigos </a:t>
            </a:r>
            <a:r>
              <a:rPr lang="en-GB" b="1" dirty="0" err="1">
                <a:solidFill>
                  <a:srgbClr val="F0348F"/>
                </a:solidFill>
              </a:rPr>
              <a:t>porque</a:t>
            </a:r>
            <a:r>
              <a:rPr lang="en-GB" b="1" dirty="0">
                <a:solidFill>
                  <a:srgbClr val="F0348F"/>
                </a:solidFill>
              </a:rPr>
              <a:t> es </a:t>
            </a:r>
            <a:r>
              <a:rPr lang="en-GB" b="1" dirty="0" err="1">
                <a:solidFill>
                  <a:srgbClr val="F0348F"/>
                </a:solidFill>
              </a:rPr>
              <a:t>interesante</a:t>
            </a:r>
            <a:r>
              <a:rPr lang="en-GB" b="1" dirty="0">
                <a:solidFill>
                  <a:srgbClr val="F0348F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b="1" dirty="0">
                <a:solidFill>
                  <a:srgbClr val="F0348F"/>
                </a:solidFill>
              </a:rPr>
              <a:t>No me </a:t>
            </a:r>
            <a:r>
              <a:rPr lang="en-GB" b="1" dirty="0" err="1">
                <a:solidFill>
                  <a:srgbClr val="F0348F"/>
                </a:solidFill>
              </a:rPr>
              <a:t>gusta</a:t>
            </a:r>
            <a:r>
              <a:rPr lang="en-GB" b="1" dirty="0">
                <a:solidFill>
                  <a:srgbClr val="F0348F"/>
                </a:solidFill>
              </a:rPr>
              <a:t> </a:t>
            </a:r>
            <a:r>
              <a:rPr lang="en-GB" b="1" dirty="0" err="1">
                <a:solidFill>
                  <a:srgbClr val="F0348F"/>
                </a:solidFill>
              </a:rPr>
              <a:t>navegar</a:t>
            </a:r>
            <a:r>
              <a:rPr lang="en-GB" b="1" dirty="0">
                <a:solidFill>
                  <a:srgbClr val="F0348F"/>
                </a:solidFill>
              </a:rPr>
              <a:t> </a:t>
            </a:r>
            <a:r>
              <a:rPr lang="en-GB" b="1" dirty="0" err="1">
                <a:solidFill>
                  <a:srgbClr val="F0348F"/>
                </a:solidFill>
              </a:rPr>
              <a:t>por</a:t>
            </a:r>
            <a:r>
              <a:rPr lang="en-GB" b="1" dirty="0">
                <a:solidFill>
                  <a:srgbClr val="F0348F"/>
                </a:solidFill>
              </a:rPr>
              <a:t> internet </a:t>
            </a:r>
            <a:r>
              <a:rPr lang="en-GB" b="1" dirty="0" err="1">
                <a:solidFill>
                  <a:srgbClr val="F0348F"/>
                </a:solidFill>
              </a:rPr>
              <a:t>porque</a:t>
            </a:r>
            <a:r>
              <a:rPr lang="en-GB" b="1" dirty="0">
                <a:solidFill>
                  <a:srgbClr val="F0348F"/>
                </a:solidFill>
              </a:rPr>
              <a:t> es </a:t>
            </a:r>
            <a:r>
              <a:rPr lang="en-GB" b="1" dirty="0" err="1">
                <a:solidFill>
                  <a:srgbClr val="F0348F"/>
                </a:solidFill>
              </a:rPr>
              <a:t>estúpido</a:t>
            </a:r>
            <a:r>
              <a:rPr lang="en-GB" b="1" dirty="0">
                <a:solidFill>
                  <a:srgbClr val="F0348F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b="1" dirty="0">
                <a:solidFill>
                  <a:srgbClr val="F0348F"/>
                </a:solidFill>
              </a:rPr>
              <a:t>Me </a:t>
            </a:r>
            <a:r>
              <a:rPr lang="en-GB" b="1" dirty="0" err="1">
                <a:solidFill>
                  <a:srgbClr val="F0348F"/>
                </a:solidFill>
              </a:rPr>
              <a:t>gusta</a:t>
            </a:r>
            <a:r>
              <a:rPr lang="en-GB" b="1" dirty="0">
                <a:solidFill>
                  <a:srgbClr val="F0348F"/>
                </a:solidFill>
              </a:rPr>
              <a:t> leer </a:t>
            </a:r>
            <a:r>
              <a:rPr lang="en-GB" b="1" dirty="0" err="1">
                <a:solidFill>
                  <a:srgbClr val="F0348F"/>
                </a:solidFill>
              </a:rPr>
              <a:t>porque</a:t>
            </a:r>
            <a:r>
              <a:rPr lang="en-GB" b="1" dirty="0">
                <a:solidFill>
                  <a:srgbClr val="F0348F"/>
                </a:solidFill>
              </a:rPr>
              <a:t> es </a:t>
            </a:r>
            <a:r>
              <a:rPr lang="en-GB" b="1" dirty="0" err="1">
                <a:solidFill>
                  <a:srgbClr val="F0348F"/>
                </a:solidFill>
              </a:rPr>
              <a:t>divertido</a:t>
            </a:r>
            <a:r>
              <a:rPr lang="en-GB" b="1" dirty="0">
                <a:solidFill>
                  <a:srgbClr val="F0348F"/>
                </a:solidFill>
              </a:rPr>
              <a:t>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7270AAF-A16A-B2E7-5CAE-700C54C78776}"/>
              </a:ext>
            </a:extLst>
          </p:cNvPr>
          <p:cNvSpPr txBox="1"/>
          <p:nvPr/>
        </p:nvSpPr>
        <p:spPr>
          <a:xfrm>
            <a:off x="9485148" y="4271774"/>
            <a:ext cx="2430922" cy="2384405"/>
          </a:xfrm>
          <a:prstGeom prst="star6">
            <a:avLst/>
          </a:prstGeom>
          <a:solidFill>
            <a:srgbClr val="62CACA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Extension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Translate the sentences into English</a:t>
            </a:r>
          </a:p>
        </p:txBody>
      </p:sp>
    </p:spTree>
    <p:extLst>
      <p:ext uri="{BB962C8B-B14F-4D97-AF65-F5344CB8AC3E}">
        <p14:creationId xmlns:p14="http://schemas.microsoft.com/office/powerpoint/2010/main" val="186957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80BA87-DDE4-40C2-BC0C-53A079AE3A82}"/>
              </a:ext>
            </a:extLst>
          </p:cNvPr>
          <p:cNvSpPr txBox="1"/>
          <p:nvPr/>
        </p:nvSpPr>
        <p:spPr>
          <a:xfrm>
            <a:off x="4052385" y="274265"/>
            <a:ext cx="4055806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Broadway" panose="04040905080002020502" pitchFamily="82" charset="0"/>
              </a:rPr>
              <a:t>Trapdoor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F7F5C4-7357-4D08-B50A-3657D302BC4D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74C8ECD-9626-4DD6-B4FE-D0C396D55075}"/>
              </a:ext>
            </a:extLst>
          </p:cNvPr>
          <p:cNvGraphicFramePr>
            <a:graphicFrameLocks noGrp="1"/>
          </p:cNvGraphicFramePr>
          <p:nvPr/>
        </p:nvGraphicFramePr>
        <p:xfrm>
          <a:off x="2683970" y="1365782"/>
          <a:ext cx="1402315" cy="1001307"/>
        </p:xfrm>
        <a:graphic>
          <a:graphicData uri="http://schemas.openxmlformats.org/drawingml/2006/table">
            <a:tbl>
              <a:tblPr/>
              <a:tblGrid>
                <a:gridCol w="1402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3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Alejandro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8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Isham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Yasmina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64FBBD9A-E434-4DA8-86AF-EBF8394B2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609" y="1622324"/>
            <a:ext cx="21072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2000" b="1" dirty="0"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Hola, me llamo</a:t>
            </a:r>
            <a:endParaRPr lang="es-ES" sz="2000" dirty="0">
              <a:latin typeface="Century Gothic" panose="020B0502020202020204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84F8537A-272C-478B-9B15-A948F6D78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5831" y="1606935"/>
            <a:ext cx="122398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AR" sz="2200" b="1" dirty="0">
                <a:latin typeface="Calibri" pitchFamily="34" charset="0"/>
              </a:rPr>
              <a:t>y vivo en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F248151-B53D-4760-AFB2-54AF09F2EDC3}"/>
              </a:ext>
            </a:extLst>
          </p:cNvPr>
          <p:cNvGraphicFramePr>
            <a:graphicFrameLocks noGrp="1"/>
          </p:cNvGraphicFramePr>
          <p:nvPr/>
        </p:nvGraphicFramePr>
        <p:xfrm>
          <a:off x="2760606" y="2903220"/>
          <a:ext cx="2440659" cy="1051560"/>
        </p:xfrm>
        <a:graphic>
          <a:graphicData uri="http://schemas.openxmlformats.org/drawingml/2006/table">
            <a:tbl>
              <a:tblPr/>
              <a:tblGrid>
                <a:gridCol w="2440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escuchar música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leer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salir con mis amigos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8319E55-573D-4AEE-81B8-2A53CD659066}"/>
              </a:ext>
            </a:extLst>
          </p:cNvPr>
          <p:cNvGraphicFramePr>
            <a:graphicFrameLocks noGrp="1"/>
          </p:cNvGraphicFramePr>
          <p:nvPr/>
        </p:nvGraphicFramePr>
        <p:xfrm>
          <a:off x="5315341" y="1306503"/>
          <a:ext cx="1402316" cy="1051560"/>
        </p:xfrm>
        <a:graphic>
          <a:graphicData uri="http://schemas.openxmlformats.org/drawingml/2006/table">
            <a:tbl>
              <a:tblPr/>
              <a:tblGrid>
                <a:gridCol w="1402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Málaga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Valencia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Madrid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98B027B-F447-40C1-A4C5-CC909CF03685}"/>
              </a:ext>
            </a:extLst>
          </p:cNvPr>
          <p:cNvSpPr txBox="1"/>
          <p:nvPr/>
        </p:nvSpPr>
        <p:spPr>
          <a:xfrm>
            <a:off x="6717658" y="1607276"/>
            <a:ext cx="1954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latin typeface="Century Gothic" panose="020B0502020202020204" pitchFamily="34" charset="0"/>
                <a:cs typeface="Aharoni" pitchFamily="2" charset="-79"/>
              </a:rPr>
              <a:t>Tengo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FFFD827-AFC1-4E0A-BDFC-64EEE25AD132}"/>
              </a:ext>
            </a:extLst>
          </p:cNvPr>
          <p:cNvGraphicFramePr>
            <a:graphicFrameLocks noGrp="1"/>
          </p:cNvGraphicFramePr>
          <p:nvPr/>
        </p:nvGraphicFramePr>
        <p:xfrm>
          <a:off x="7738662" y="1326699"/>
          <a:ext cx="2553418" cy="1079471"/>
        </p:xfrm>
        <a:graphic>
          <a:graphicData uri="http://schemas.openxmlformats.org/drawingml/2006/table">
            <a:tbl>
              <a:tblPr/>
              <a:tblGrid>
                <a:gridCol w="2553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un gato rojo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4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un pez azul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una serpiente verde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Rectangle 1">
            <a:extLst>
              <a:ext uri="{FF2B5EF4-FFF2-40B4-BE49-F238E27FC236}">
                <a16:creationId xmlns:a16="http://schemas.microsoft.com/office/drawing/2014/main" id="{846BDDCF-3D63-4C8C-BFD9-97BEC43B7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609" y="3211160"/>
            <a:ext cx="184114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AR" sz="2200" b="1" dirty="0">
                <a:latin typeface="Calibri" pitchFamily="34" charset="0"/>
              </a:rPr>
              <a:t>libre me gusta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6E8CD0-6BD3-4977-9C7D-CD67EF06E6BF}"/>
              </a:ext>
            </a:extLst>
          </p:cNvPr>
          <p:cNvSpPr txBox="1"/>
          <p:nvPr/>
        </p:nvSpPr>
        <p:spPr>
          <a:xfrm>
            <a:off x="5315340" y="3164445"/>
            <a:ext cx="1223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cs typeface="Aharoni" pitchFamily="2" charset="-79"/>
              </a:rPr>
              <a:t>porque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BC9754ED-BE99-435C-BB6C-E8AEA0761A97}"/>
              </a:ext>
            </a:extLst>
          </p:cNvPr>
          <p:cNvGraphicFramePr>
            <a:graphicFrameLocks noGrp="1"/>
          </p:cNvGraphicFramePr>
          <p:nvPr/>
        </p:nvGraphicFramePr>
        <p:xfrm>
          <a:off x="6508610" y="2903220"/>
          <a:ext cx="2045455" cy="1079472"/>
        </p:xfrm>
        <a:graphic>
          <a:graphicData uri="http://schemas.openxmlformats.org/drawingml/2006/table">
            <a:tbl>
              <a:tblPr/>
              <a:tblGrid>
                <a:gridCol w="2045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es divertido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no es aburrido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es interesante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DEF1A06-81E2-409B-A850-E320D5AE7181}"/>
              </a:ext>
            </a:extLst>
          </p:cNvPr>
          <p:cNvGraphicFramePr>
            <a:graphicFrameLocks noGrp="1"/>
          </p:cNvGraphicFramePr>
          <p:nvPr/>
        </p:nvGraphicFramePr>
        <p:xfrm>
          <a:off x="1279590" y="4491177"/>
          <a:ext cx="2709366" cy="1079472"/>
        </p:xfrm>
        <a:graphic>
          <a:graphicData uri="http://schemas.openxmlformats.org/drawingml/2006/table">
            <a:tbl>
              <a:tblPr/>
              <a:tblGrid>
                <a:gridCol w="2709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ver la tele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mandar SMS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jugar a los videojuegos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D146396A-644F-448E-BC5E-ABC83E2592B9}"/>
              </a:ext>
            </a:extLst>
          </p:cNvPr>
          <p:cNvSpPr txBox="1"/>
          <p:nvPr/>
        </p:nvSpPr>
        <p:spPr>
          <a:xfrm>
            <a:off x="4257662" y="4789400"/>
            <a:ext cx="8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cs typeface="Aharoni" pitchFamily="2" charset="-79"/>
              </a:rPr>
              <a:t>con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295207A0-BC9C-4C89-9E63-B071468577DD}"/>
              </a:ext>
            </a:extLst>
          </p:cNvPr>
          <p:cNvGraphicFramePr>
            <a:graphicFrameLocks noGrp="1"/>
          </p:cNvGraphicFramePr>
          <p:nvPr/>
        </p:nvGraphicFramePr>
        <p:xfrm>
          <a:off x="5201265" y="4490986"/>
          <a:ext cx="2440659" cy="1079472"/>
        </p:xfrm>
        <a:graphic>
          <a:graphicData uri="http://schemas.openxmlformats.org/drawingml/2006/table">
            <a:tbl>
              <a:tblPr/>
              <a:tblGrid>
                <a:gridCol w="2440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mi hermano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mis amigos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mi madre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3F195ED4-52E6-4CC2-8089-F38A36F2DA87}"/>
              </a:ext>
            </a:extLst>
          </p:cNvPr>
          <p:cNvSpPr txBox="1"/>
          <p:nvPr/>
        </p:nvSpPr>
        <p:spPr>
          <a:xfrm>
            <a:off x="8699982" y="3157987"/>
            <a:ext cx="3080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cs typeface="Aharoni" pitchFamily="2" charset="-79"/>
              </a:rPr>
              <a:t>Sin embargo, no me </a:t>
            </a:r>
          </a:p>
        </p:txBody>
      </p:sp>
      <p:pic>
        <p:nvPicPr>
          <p:cNvPr id="1028" name="Picture 4" descr="Bitmoji Image">
            <a:extLst>
              <a:ext uri="{FF2B5EF4-FFF2-40B4-BE49-F238E27FC236}">
                <a16:creationId xmlns:a16="http://schemas.microsoft.com/office/drawing/2014/main" id="{9D39872B-34E0-48DC-BC4E-4861F21BF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935" y="3510966"/>
            <a:ext cx="3497793" cy="3497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18EAE6E-1AE0-DAEA-02BD-3BAD5697D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0034" y="1606934"/>
            <a:ext cx="174118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AR" sz="2200" b="1" dirty="0">
                <a:latin typeface="Calibri" pitchFamily="34" charset="0"/>
              </a:rPr>
              <a:t>En mi tiempo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B8B38B6-3B94-D063-68BD-8E352A8E1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35" y="4804789"/>
            <a:ext cx="81195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AR" sz="2200" b="1" dirty="0">
                <a:latin typeface="Calibri" pitchFamily="34" charset="0"/>
              </a:rPr>
              <a:t>gusta</a:t>
            </a:r>
          </a:p>
        </p:txBody>
      </p:sp>
    </p:spTree>
    <p:extLst>
      <p:ext uri="{BB962C8B-B14F-4D97-AF65-F5344CB8AC3E}">
        <p14:creationId xmlns:p14="http://schemas.microsoft.com/office/powerpoint/2010/main" val="3061668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B9E39C-FF28-4B32-A4C6-FFD26037C181}"/>
              </a:ext>
            </a:extLst>
          </p:cNvPr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C1022-CE0D-49D7-B06B-4C600F784B45}"/>
              </a:ext>
            </a:extLst>
          </p:cNvPr>
          <p:cNvSpPr txBox="1"/>
          <p:nvPr/>
        </p:nvSpPr>
        <p:spPr>
          <a:xfrm>
            <a:off x="10544176" y="6438900"/>
            <a:ext cx="148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DCB250-661D-4F36-822C-F96289329EAF}"/>
              </a:ext>
            </a:extLst>
          </p:cNvPr>
          <p:cNvSpPr txBox="1"/>
          <p:nvPr/>
        </p:nvSpPr>
        <p:spPr>
          <a:xfrm>
            <a:off x="1830511" y="178318"/>
            <a:ext cx="8530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Broadway" panose="04040905080002020502" pitchFamily="82" charset="0"/>
              </a:rPr>
              <a:t>Listening Bingo</a:t>
            </a:r>
          </a:p>
        </p:txBody>
      </p:sp>
      <p:sp>
        <p:nvSpPr>
          <p:cNvPr id="9" name="Google Shape;188;p28">
            <a:extLst>
              <a:ext uri="{FF2B5EF4-FFF2-40B4-BE49-F238E27FC236}">
                <a16:creationId xmlns:a16="http://schemas.microsoft.com/office/drawing/2014/main" id="{CEA7383C-BD6D-4124-B163-4F898A9D4F68}"/>
              </a:ext>
            </a:extLst>
          </p:cNvPr>
          <p:cNvSpPr txBox="1"/>
          <p:nvPr/>
        </p:nvSpPr>
        <p:spPr>
          <a:xfrm>
            <a:off x="1344365" y="575116"/>
            <a:ext cx="9017124" cy="1251675"/>
          </a:xfrm>
          <a:prstGeom prst="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Select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b="1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6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numbers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from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b="1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1 - 12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. I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will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read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the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n-GB" sz="1400" dirty="0">
                <a:latin typeface="Century Gothic" panose="020B0502020202020204" pitchFamily="34" charset="0"/>
              </a:rPr>
              <a:t>German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translations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of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the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sentences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below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at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random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.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If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you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have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the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number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I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read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on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,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cross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it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off.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The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winner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is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the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first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to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cross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out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all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of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their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 </a:t>
            </a:r>
            <a:r>
              <a:rPr lang="es-ES" sz="1400" dirty="0" err="1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numbers</a:t>
            </a:r>
            <a:r>
              <a:rPr lang="es-ES" sz="1400" dirty="0">
                <a:latin typeface="Century Gothic" panose="020B0502020202020204" pitchFamily="34" charset="0"/>
                <a:ea typeface="Comfortaa"/>
                <a:cs typeface="Comfortaa"/>
                <a:sym typeface="Comfortaa"/>
              </a:rPr>
              <a:t>.</a:t>
            </a:r>
          </a:p>
          <a:p>
            <a:endParaRPr lang="es-ES" sz="1600" b="1" dirty="0">
              <a:latin typeface="Century Gothic" panose="020B0502020202020204" pitchFamily="34" charset="0"/>
              <a:ea typeface="Comfortaa"/>
              <a:cs typeface="Comfortaa"/>
              <a:sym typeface="Comforta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A7419E-05E3-4B78-A00C-733A04FC31C9}"/>
              </a:ext>
            </a:extLst>
          </p:cNvPr>
          <p:cNvSpPr txBox="1"/>
          <p:nvPr/>
        </p:nvSpPr>
        <p:spPr>
          <a:xfrm>
            <a:off x="637973" y="2030373"/>
            <a:ext cx="7391400" cy="4252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 like to surf the net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 really don’t like to read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 really like to watch TV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 don’t like to listen to music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 really like to chat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 like to go out with my friends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 don’t like to send texts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 really don’t like to play videogames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 don’t like to watch TV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 really don’t like to surf the net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 really like to read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 like to listen to music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2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DBF08D04-1397-E3C1-71C3-4FB270EC59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EA813CE-37EF-56A1-712E-F51FB2D78459}"/>
              </a:ext>
            </a:extLst>
          </p:cNvPr>
          <p:cNvSpPr/>
          <p:nvPr/>
        </p:nvSpPr>
        <p:spPr>
          <a:xfrm>
            <a:off x="1686125" y="1407748"/>
            <a:ext cx="8592766" cy="438345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C70EF6-B74A-D5D0-52CA-DF4D431EADDF}"/>
              </a:ext>
            </a:extLst>
          </p:cNvPr>
          <p:cNvSpPr txBox="1"/>
          <p:nvPr/>
        </p:nvSpPr>
        <p:spPr>
          <a:xfrm>
            <a:off x="2660950" y="3544817"/>
            <a:ext cx="673965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800" dirty="0">
              <a:latin typeface="Luckiest Guy" panose="02000506000000020004" pitchFamily="2" charset="0"/>
            </a:endParaRPr>
          </a:p>
          <a:p>
            <a:pPr algn="ctr"/>
            <a:r>
              <a:rPr lang="en-GB" sz="2400" dirty="0">
                <a:latin typeface="Century Gothic" panose="020B0502020202020204" pitchFamily="34" charset="0"/>
              </a:rPr>
              <a:t>Lesson Objective: To say what you like and don’t like to do in your free time.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155D21-52A1-AB06-FCC0-02A803C27DD0}"/>
              </a:ext>
            </a:extLst>
          </p:cNvPr>
          <p:cNvSpPr txBox="1"/>
          <p:nvPr/>
        </p:nvSpPr>
        <p:spPr>
          <a:xfrm>
            <a:off x="1538589" y="1513878"/>
            <a:ext cx="91148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ln w="19050">
                  <a:solidFill>
                    <a:schemeClr val="tx1"/>
                  </a:solidFill>
                </a:ln>
                <a:solidFill>
                  <a:srgbClr val="F7D610"/>
                </a:solidFill>
                <a:latin typeface="Luckiest Guy" panose="02000506000000020004" pitchFamily="2" charset="0"/>
              </a:rPr>
              <a:t>¿</a:t>
            </a:r>
            <a:r>
              <a:rPr lang="en-GB" sz="7200" dirty="0" err="1">
                <a:ln w="19050">
                  <a:solidFill>
                    <a:schemeClr val="tx1"/>
                  </a:solidFill>
                </a:ln>
                <a:solidFill>
                  <a:srgbClr val="62CACA"/>
                </a:solidFill>
                <a:latin typeface="Luckiest Guy" panose="02000506000000020004" pitchFamily="2" charset="0"/>
              </a:rPr>
              <a:t>Q</a:t>
            </a:r>
            <a:r>
              <a:rPr lang="en-GB" sz="7200" dirty="0" err="1">
                <a:ln w="19050">
                  <a:solidFill>
                    <a:schemeClr val="tx1"/>
                  </a:solidFill>
                </a:ln>
                <a:solidFill>
                  <a:srgbClr val="F0348F"/>
                </a:solidFill>
                <a:latin typeface="Luckiest Guy" panose="02000506000000020004" pitchFamily="2" charset="0"/>
              </a:rPr>
              <a:t>u</a:t>
            </a:r>
            <a:r>
              <a:rPr lang="en-GB" sz="7200" dirty="0" err="1">
                <a:ln w="19050">
                  <a:solidFill>
                    <a:schemeClr val="tx1"/>
                  </a:solidFill>
                </a:ln>
                <a:solidFill>
                  <a:srgbClr val="F57550"/>
                </a:solidFill>
                <a:latin typeface="Luckiest Guy" panose="02000506000000020004" pitchFamily="2" charset="0"/>
              </a:rPr>
              <a:t>é</a:t>
            </a:r>
            <a:r>
              <a:rPr lang="en-GB" sz="7200" dirty="0">
                <a:ln w="19050">
                  <a:solidFill>
                    <a:schemeClr val="tx1"/>
                  </a:solidFill>
                </a:ln>
                <a:solidFill>
                  <a:srgbClr val="F57550"/>
                </a:solidFill>
                <a:latin typeface="Luckiest Guy" panose="02000506000000020004" pitchFamily="2" charset="0"/>
              </a:rPr>
              <a:t> </a:t>
            </a:r>
            <a:r>
              <a:rPr lang="en-GB" sz="7200" dirty="0" err="1">
                <a:ln w="19050">
                  <a:solidFill>
                    <a:schemeClr val="tx1"/>
                  </a:solidFill>
                </a:ln>
                <a:solidFill>
                  <a:srgbClr val="F7D610"/>
                </a:solidFill>
                <a:latin typeface="Luckiest Guy" panose="02000506000000020004" pitchFamily="2" charset="0"/>
              </a:rPr>
              <a:t>t</a:t>
            </a:r>
            <a:r>
              <a:rPr lang="en-GB" sz="7200" dirty="0" err="1">
                <a:ln w="19050">
                  <a:solidFill>
                    <a:schemeClr val="tx1"/>
                  </a:solidFill>
                </a:ln>
                <a:solidFill>
                  <a:srgbClr val="62CACA"/>
                </a:solidFill>
                <a:latin typeface="Luckiest Guy" panose="02000506000000020004" pitchFamily="2" charset="0"/>
              </a:rPr>
              <a:t>e</a:t>
            </a:r>
            <a:r>
              <a:rPr lang="en-GB" sz="7200" dirty="0">
                <a:ln w="19050">
                  <a:solidFill>
                    <a:schemeClr val="tx1"/>
                  </a:solidFill>
                </a:ln>
                <a:solidFill>
                  <a:srgbClr val="62CACA"/>
                </a:solidFill>
                <a:latin typeface="Luckiest Guy" panose="02000506000000020004" pitchFamily="2" charset="0"/>
              </a:rPr>
              <a:t> </a:t>
            </a:r>
            <a:r>
              <a:rPr lang="en-GB" sz="7200" dirty="0" err="1">
                <a:ln w="19050">
                  <a:solidFill>
                    <a:schemeClr val="tx1"/>
                  </a:solidFill>
                </a:ln>
                <a:solidFill>
                  <a:srgbClr val="F0348F"/>
                </a:solidFill>
                <a:latin typeface="Luckiest Guy" panose="02000506000000020004" pitchFamily="2" charset="0"/>
              </a:rPr>
              <a:t>g</a:t>
            </a:r>
            <a:r>
              <a:rPr lang="en-GB" sz="7200" dirty="0" err="1">
                <a:ln w="19050">
                  <a:solidFill>
                    <a:schemeClr val="tx1"/>
                  </a:solidFill>
                </a:ln>
                <a:solidFill>
                  <a:srgbClr val="F57550"/>
                </a:solidFill>
                <a:latin typeface="Luckiest Guy" panose="02000506000000020004" pitchFamily="2" charset="0"/>
              </a:rPr>
              <a:t>u</a:t>
            </a:r>
            <a:r>
              <a:rPr lang="en-GB" sz="7200" dirty="0" err="1">
                <a:ln w="19050">
                  <a:solidFill>
                    <a:schemeClr val="tx1"/>
                  </a:solidFill>
                </a:ln>
                <a:solidFill>
                  <a:srgbClr val="F7D610"/>
                </a:solidFill>
                <a:latin typeface="Luckiest Guy" panose="02000506000000020004" pitchFamily="2" charset="0"/>
              </a:rPr>
              <a:t>s</a:t>
            </a:r>
            <a:r>
              <a:rPr lang="en-GB" sz="7200" dirty="0" err="1">
                <a:ln w="19050">
                  <a:solidFill>
                    <a:schemeClr val="tx1"/>
                  </a:solidFill>
                </a:ln>
                <a:solidFill>
                  <a:srgbClr val="62CACA"/>
                </a:solidFill>
                <a:latin typeface="Luckiest Guy" panose="02000506000000020004" pitchFamily="2" charset="0"/>
              </a:rPr>
              <a:t>t</a:t>
            </a:r>
            <a:r>
              <a:rPr lang="en-GB" sz="7200" dirty="0" err="1">
                <a:ln w="19050">
                  <a:solidFill>
                    <a:schemeClr val="tx1"/>
                  </a:solidFill>
                </a:ln>
                <a:solidFill>
                  <a:srgbClr val="F0348F"/>
                </a:solidFill>
                <a:latin typeface="Luckiest Guy" panose="02000506000000020004" pitchFamily="2" charset="0"/>
              </a:rPr>
              <a:t>a</a:t>
            </a:r>
            <a:r>
              <a:rPr lang="en-GB" sz="7200" dirty="0">
                <a:ln w="19050">
                  <a:solidFill>
                    <a:schemeClr val="tx1"/>
                  </a:solidFill>
                </a:ln>
                <a:solidFill>
                  <a:srgbClr val="F0348F"/>
                </a:solidFill>
                <a:latin typeface="Luckiest Guy" panose="02000506000000020004" pitchFamily="2" charset="0"/>
              </a:rPr>
              <a:t> </a:t>
            </a:r>
            <a:r>
              <a:rPr lang="en-GB" sz="7200" dirty="0" err="1">
                <a:ln w="19050">
                  <a:solidFill>
                    <a:schemeClr val="tx1"/>
                  </a:solidFill>
                </a:ln>
                <a:solidFill>
                  <a:srgbClr val="F57550"/>
                </a:solidFill>
                <a:latin typeface="Luckiest Guy" panose="02000506000000020004" pitchFamily="2" charset="0"/>
              </a:rPr>
              <a:t>h</a:t>
            </a:r>
            <a:r>
              <a:rPr lang="en-GB" sz="7200" dirty="0" err="1">
                <a:ln w="19050">
                  <a:solidFill>
                    <a:schemeClr val="tx1"/>
                  </a:solidFill>
                </a:ln>
                <a:solidFill>
                  <a:srgbClr val="F7D610"/>
                </a:solidFill>
                <a:latin typeface="Luckiest Guy" panose="02000506000000020004" pitchFamily="2" charset="0"/>
              </a:rPr>
              <a:t>a</a:t>
            </a:r>
            <a:r>
              <a:rPr lang="en-GB" sz="7200" dirty="0" err="1">
                <a:ln w="19050">
                  <a:solidFill>
                    <a:schemeClr val="tx1"/>
                  </a:solidFill>
                </a:ln>
                <a:solidFill>
                  <a:srgbClr val="62CACA"/>
                </a:solidFill>
                <a:latin typeface="Luckiest Guy" panose="02000506000000020004" pitchFamily="2" charset="0"/>
              </a:rPr>
              <a:t>c</a:t>
            </a:r>
            <a:r>
              <a:rPr lang="en-GB" sz="7200" dirty="0" err="1">
                <a:ln w="19050">
                  <a:solidFill>
                    <a:schemeClr val="tx1"/>
                  </a:solidFill>
                </a:ln>
                <a:solidFill>
                  <a:srgbClr val="F0348F"/>
                </a:solidFill>
                <a:latin typeface="Luckiest Guy" panose="02000506000000020004" pitchFamily="2" charset="0"/>
              </a:rPr>
              <a:t>e</a:t>
            </a:r>
            <a:r>
              <a:rPr lang="en-GB" sz="7200" dirty="0" err="1">
                <a:ln w="19050">
                  <a:solidFill>
                    <a:schemeClr val="tx1"/>
                  </a:solidFill>
                </a:ln>
                <a:solidFill>
                  <a:srgbClr val="F57550"/>
                </a:solidFill>
                <a:latin typeface="Luckiest Guy" panose="02000506000000020004" pitchFamily="2" charset="0"/>
              </a:rPr>
              <a:t>r</a:t>
            </a:r>
            <a:r>
              <a:rPr lang="en-GB" sz="7200" dirty="0">
                <a:ln w="19050">
                  <a:solidFill>
                    <a:schemeClr val="tx1"/>
                  </a:solidFill>
                </a:ln>
                <a:solidFill>
                  <a:srgbClr val="F7D610"/>
                </a:solidFill>
                <a:latin typeface="Luckiest Guy" panose="02000506000000020004" pitchFamily="2" charset="0"/>
              </a:rPr>
              <a:t>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7DFA12-52DB-819B-330A-3E509F747D43}"/>
              </a:ext>
            </a:extLst>
          </p:cNvPr>
          <p:cNvSpPr/>
          <p:nvPr/>
        </p:nvSpPr>
        <p:spPr>
          <a:xfrm>
            <a:off x="104775" y="91194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F7DD89-1DB0-F4F9-AFB1-3BB4A48905E3}"/>
              </a:ext>
            </a:extLst>
          </p:cNvPr>
          <p:cNvSpPr txBox="1"/>
          <p:nvPr/>
        </p:nvSpPr>
        <p:spPr>
          <a:xfrm>
            <a:off x="10544176" y="6441318"/>
            <a:ext cx="148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</p:spTree>
    <p:extLst>
      <p:ext uri="{BB962C8B-B14F-4D97-AF65-F5344CB8AC3E}">
        <p14:creationId xmlns:p14="http://schemas.microsoft.com/office/powerpoint/2010/main" val="2311243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112527-13F1-4E07-9878-3352BC6D6796}"/>
              </a:ext>
            </a:extLst>
          </p:cNvPr>
          <p:cNvSpPr/>
          <p:nvPr/>
        </p:nvSpPr>
        <p:spPr>
          <a:xfrm>
            <a:off x="122549" y="115478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21DB8D2-D8C7-4D69-93A2-77AA4E088ECB}"/>
              </a:ext>
            </a:extLst>
          </p:cNvPr>
          <p:cNvSpPr txBox="1"/>
          <p:nvPr/>
        </p:nvSpPr>
        <p:spPr>
          <a:xfrm>
            <a:off x="2943119" y="209716"/>
            <a:ext cx="62743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Broadway" panose="04040905080002020502" pitchFamily="82" charset="0"/>
              </a:rPr>
              <a:t>Opinion Phrases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BFA8CC-0928-44B8-A367-E95A6CF75917}"/>
              </a:ext>
            </a:extLst>
          </p:cNvPr>
          <p:cNvSpPr txBox="1"/>
          <p:nvPr/>
        </p:nvSpPr>
        <p:spPr>
          <a:xfrm>
            <a:off x="1229172" y="636176"/>
            <a:ext cx="9313660" cy="414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dirty="0">
                <a:latin typeface="Century Gothic" panose="020B0502020202020204" pitchFamily="34" charset="0"/>
              </a:rPr>
              <a:t>Listen, repeat and do the actions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2FC847-AF8A-4C50-8EF6-29CF16B4A418}"/>
              </a:ext>
            </a:extLst>
          </p:cNvPr>
          <p:cNvSpPr txBox="1"/>
          <p:nvPr/>
        </p:nvSpPr>
        <p:spPr>
          <a:xfrm>
            <a:off x="184671" y="1744310"/>
            <a:ext cx="2568686" cy="1191816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Me </a:t>
            </a:r>
            <a:r>
              <a:rPr lang="en-GB" sz="3200" b="1" dirty="0" err="1">
                <a:latin typeface="Century Gothic" panose="020B0502020202020204" pitchFamily="34" charset="0"/>
              </a:rPr>
              <a:t>gusta</a:t>
            </a:r>
            <a:r>
              <a:rPr lang="en-GB" sz="3200" b="1" dirty="0">
                <a:latin typeface="Century Gothic" panose="020B0502020202020204" pitchFamily="34" charset="0"/>
              </a:rPr>
              <a:t> </a:t>
            </a:r>
            <a:r>
              <a:rPr lang="en-GB" sz="3200" b="1" dirty="0" err="1">
                <a:latin typeface="Century Gothic" panose="020B0502020202020204" pitchFamily="34" charset="0"/>
              </a:rPr>
              <a:t>mucho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pic>
        <p:nvPicPr>
          <p:cNvPr id="47" name="Graphic 46" descr="Thumbs up sign with solid fill">
            <a:extLst>
              <a:ext uri="{FF2B5EF4-FFF2-40B4-BE49-F238E27FC236}">
                <a16:creationId xmlns:a16="http://schemas.microsoft.com/office/drawing/2014/main" id="{F1298E4A-DBF0-923F-137D-0CEB6CE34F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57466" y="1531105"/>
            <a:ext cx="1387813" cy="1387813"/>
          </a:xfrm>
          <a:prstGeom prst="rect">
            <a:avLst/>
          </a:prstGeom>
        </p:spPr>
      </p:pic>
      <p:pic>
        <p:nvPicPr>
          <p:cNvPr id="48" name="Graphic 47" descr="Thumbs up sign with solid fill">
            <a:extLst>
              <a:ext uri="{FF2B5EF4-FFF2-40B4-BE49-F238E27FC236}">
                <a16:creationId xmlns:a16="http://schemas.microsoft.com/office/drawing/2014/main" id="{F189F9DB-C390-FC4C-3E29-3888AACA41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5279" y="1516920"/>
            <a:ext cx="1387813" cy="1387813"/>
          </a:xfrm>
          <a:prstGeom prst="rect">
            <a:avLst/>
          </a:prstGeom>
        </p:spPr>
      </p:pic>
      <p:grpSp>
        <p:nvGrpSpPr>
          <p:cNvPr id="56" name="Group 55">
            <a:extLst>
              <a:ext uri="{FF2B5EF4-FFF2-40B4-BE49-F238E27FC236}">
                <a16:creationId xmlns:a16="http://schemas.microsoft.com/office/drawing/2014/main" id="{DDE9CA71-9FEE-BF61-D298-55D15A11940F}"/>
              </a:ext>
            </a:extLst>
          </p:cNvPr>
          <p:cNvGrpSpPr/>
          <p:nvPr/>
        </p:nvGrpSpPr>
        <p:grpSpPr>
          <a:xfrm>
            <a:off x="184671" y="3525323"/>
            <a:ext cx="3760608" cy="1387813"/>
            <a:chOff x="184671" y="3525323"/>
            <a:chExt cx="3760608" cy="138781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64F3191-3E47-548D-D4C2-3A0FD837A4A2}"/>
                </a:ext>
              </a:extLst>
            </p:cNvPr>
            <p:cNvSpPr txBox="1"/>
            <p:nvPr/>
          </p:nvSpPr>
          <p:spPr>
            <a:xfrm>
              <a:off x="184671" y="4025664"/>
              <a:ext cx="2568686" cy="646986"/>
            </a:xfrm>
            <a:prstGeom prst="roundRect">
              <a:avLst/>
            </a:prstGeom>
            <a:solidFill>
              <a:schemeClr val="bg1"/>
            </a:solidFill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latin typeface="Century Gothic" panose="020B0502020202020204" pitchFamily="34" charset="0"/>
                </a:rPr>
                <a:t>Me </a:t>
              </a:r>
              <a:r>
                <a:rPr lang="en-GB" sz="3200" b="1" dirty="0" err="1">
                  <a:latin typeface="Century Gothic" panose="020B0502020202020204" pitchFamily="34" charset="0"/>
                </a:rPr>
                <a:t>gusta</a:t>
              </a:r>
              <a:endParaRPr lang="en-GB" sz="32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0" name="Graphic 49" descr="Thumbs up sign with solid fill">
              <a:extLst>
                <a:ext uri="{FF2B5EF4-FFF2-40B4-BE49-F238E27FC236}">
                  <a16:creationId xmlns:a16="http://schemas.microsoft.com/office/drawing/2014/main" id="{D485CE4C-0302-DDF7-7621-999F0DB6CC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557466" y="3525323"/>
              <a:ext cx="1387813" cy="1387813"/>
            </a:xfrm>
            <a:prstGeom prst="rect">
              <a:avLst/>
            </a:prstGeom>
          </p:spPr>
        </p:pic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D2BAE35-C3C3-29AD-7E5D-FEA4C49AFCD4}"/>
              </a:ext>
            </a:extLst>
          </p:cNvPr>
          <p:cNvGrpSpPr/>
          <p:nvPr/>
        </p:nvGrpSpPr>
        <p:grpSpPr>
          <a:xfrm>
            <a:off x="5811990" y="1744310"/>
            <a:ext cx="4345736" cy="1387813"/>
            <a:chOff x="5811990" y="1744310"/>
            <a:chExt cx="4345736" cy="138781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FA53976-B804-6852-E68D-69D4D029090F}"/>
                </a:ext>
              </a:extLst>
            </p:cNvPr>
            <p:cNvSpPr txBox="1"/>
            <p:nvPr/>
          </p:nvSpPr>
          <p:spPr>
            <a:xfrm>
              <a:off x="5811990" y="1901518"/>
              <a:ext cx="2971517" cy="646986"/>
            </a:xfrm>
            <a:prstGeom prst="roundRect">
              <a:avLst/>
            </a:prstGeom>
            <a:solidFill>
              <a:schemeClr val="bg1"/>
            </a:solidFill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latin typeface="Century Gothic" panose="020B0502020202020204" pitchFamily="34" charset="0"/>
                </a:rPr>
                <a:t>No me </a:t>
              </a:r>
              <a:r>
                <a:rPr lang="en-GB" sz="3200" b="1" dirty="0" err="1">
                  <a:latin typeface="Century Gothic" panose="020B0502020202020204" pitchFamily="34" charset="0"/>
                </a:rPr>
                <a:t>gusta</a:t>
              </a:r>
              <a:r>
                <a:rPr lang="en-GB" sz="3200" b="1" dirty="0">
                  <a:latin typeface="Century Gothic" panose="020B0502020202020204" pitchFamily="34" charset="0"/>
                </a:rPr>
                <a:t> </a:t>
              </a:r>
            </a:p>
          </p:txBody>
        </p:sp>
        <p:pic>
          <p:nvPicPr>
            <p:cNvPr id="52" name="Graphic 51" descr="Thumbs up sign with solid fill">
              <a:extLst>
                <a:ext uri="{FF2B5EF4-FFF2-40B4-BE49-F238E27FC236}">
                  <a16:creationId xmlns:a16="http://schemas.microsoft.com/office/drawing/2014/main" id="{C0121969-B7E5-54C4-7D83-9C1B57E5B56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0800000">
              <a:off x="8769913" y="1744310"/>
              <a:ext cx="1387813" cy="1387813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987F75D-8F7D-09AB-9024-68C3DD720DC9}"/>
              </a:ext>
            </a:extLst>
          </p:cNvPr>
          <p:cNvGrpSpPr/>
          <p:nvPr/>
        </p:nvGrpSpPr>
        <p:grpSpPr>
          <a:xfrm>
            <a:off x="6142689" y="3721320"/>
            <a:ext cx="5416444" cy="1387813"/>
            <a:chOff x="6142689" y="3721320"/>
            <a:chExt cx="5416444" cy="138781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12A6524-5381-FAF5-44FD-2E7976B26990}"/>
                </a:ext>
              </a:extLst>
            </p:cNvPr>
            <p:cNvSpPr txBox="1"/>
            <p:nvPr/>
          </p:nvSpPr>
          <p:spPr>
            <a:xfrm>
              <a:off x="6142689" y="3721320"/>
              <a:ext cx="2568686" cy="1191816"/>
            </a:xfrm>
            <a:prstGeom prst="roundRect">
              <a:avLst/>
            </a:prstGeom>
            <a:solidFill>
              <a:schemeClr val="bg1"/>
            </a:solidFill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latin typeface="Century Gothic" panose="020B0502020202020204" pitchFamily="34" charset="0"/>
                </a:rPr>
                <a:t>No me </a:t>
              </a:r>
              <a:r>
                <a:rPr lang="en-GB" sz="3200" b="1" dirty="0" err="1">
                  <a:latin typeface="Century Gothic" panose="020B0502020202020204" pitchFamily="34" charset="0"/>
                </a:rPr>
                <a:t>gusta</a:t>
              </a:r>
              <a:r>
                <a:rPr lang="en-GB" sz="3200" b="1" dirty="0">
                  <a:latin typeface="Century Gothic" panose="020B0502020202020204" pitchFamily="34" charset="0"/>
                </a:rPr>
                <a:t> nada</a:t>
              </a:r>
            </a:p>
          </p:txBody>
        </p:sp>
        <p:pic>
          <p:nvPicPr>
            <p:cNvPr id="54" name="Graphic 53" descr="Thumbs up sign with solid fill">
              <a:extLst>
                <a:ext uri="{FF2B5EF4-FFF2-40B4-BE49-F238E27FC236}">
                  <a16:creationId xmlns:a16="http://schemas.microsoft.com/office/drawing/2014/main" id="{F75276FA-31F6-7092-F52C-51B6EF63F5D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10800000">
              <a:off x="8783507" y="3721320"/>
              <a:ext cx="1387813" cy="1387813"/>
            </a:xfrm>
            <a:prstGeom prst="rect">
              <a:avLst/>
            </a:prstGeom>
          </p:spPr>
        </p:pic>
        <p:pic>
          <p:nvPicPr>
            <p:cNvPr id="55" name="Graphic 54" descr="Thumbs up sign with solid fill">
              <a:extLst>
                <a:ext uri="{FF2B5EF4-FFF2-40B4-BE49-F238E27FC236}">
                  <a16:creationId xmlns:a16="http://schemas.microsoft.com/office/drawing/2014/main" id="{9A6C109E-259D-9F3D-EBC4-A170285613A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10800000">
              <a:off x="10171320" y="3721320"/>
              <a:ext cx="1387813" cy="13878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295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id="{C5509556-92D2-4E8B-61B3-19837736C2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085"/>
          <a:stretch/>
        </p:blipFill>
        <p:spPr>
          <a:xfrm>
            <a:off x="278732" y="3731197"/>
            <a:ext cx="2453663" cy="239815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C2F73B3-75BD-94BB-1210-AFD1D94AD5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4717" y="3614765"/>
            <a:ext cx="2409252" cy="252027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E6DE0F3D-3C66-C985-CE13-490B7CF5F4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0634" y="3607003"/>
            <a:ext cx="2620201" cy="2464766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41097233-CCBF-68BF-3BCD-18CFB56148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4551" y="3616022"/>
            <a:ext cx="2409252" cy="252027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C5F6B354-7A85-72DE-2501-2A35D702F4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085"/>
          <a:stretch/>
        </p:blipFill>
        <p:spPr>
          <a:xfrm>
            <a:off x="278566" y="3732454"/>
            <a:ext cx="2453663" cy="239815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0E2A588-D0C2-997A-6D5D-D89885ACB7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82459" y="3659131"/>
            <a:ext cx="2353740" cy="233153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4A9BB0A-4285-8DD8-EC9B-8A70D3B229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8811" y="1186048"/>
            <a:ext cx="2442560" cy="239815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54A8915-7147-6DAC-0753-391386E418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6000" y="1048433"/>
            <a:ext cx="2498074" cy="234263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2B6D73B-DA84-755F-4978-81B3F5B5EA1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88921" y="961100"/>
            <a:ext cx="2342637" cy="240925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1DED4279-A43F-0F12-72B3-CC3F798C888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60342" y="1138370"/>
            <a:ext cx="2453663" cy="234263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5112527-13F1-4E07-9878-3352BC6D6796}"/>
              </a:ext>
            </a:extLst>
          </p:cNvPr>
          <p:cNvSpPr/>
          <p:nvPr/>
        </p:nvSpPr>
        <p:spPr>
          <a:xfrm>
            <a:off x="122549" y="115478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21DB8D2-D8C7-4D69-93A2-77AA4E088ECB}"/>
              </a:ext>
            </a:extLst>
          </p:cNvPr>
          <p:cNvSpPr txBox="1"/>
          <p:nvPr/>
        </p:nvSpPr>
        <p:spPr>
          <a:xfrm>
            <a:off x="2943119" y="209716"/>
            <a:ext cx="62743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Broadway" panose="04040905080002020502" pitchFamily="82" charset="0"/>
              </a:rPr>
              <a:t>Me </a:t>
            </a:r>
            <a:r>
              <a:rPr lang="en-GB" sz="2400" dirty="0" err="1">
                <a:latin typeface="Broadway" panose="04040905080002020502" pitchFamily="82" charset="0"/>
              </a:rPr>
              <a:t>gusta</a:t>
            </a:r>
            <a:r>
              <a:rPr lang="en-GB" sz="2400" dirty="0">
                <a:latin typeface="Broadway" panose="04040905080002020502" pitchFamily="82" charset="0"/>
              </a:rPr>
              <a:t> ...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BFA8CC-0928-44B8-A367-E95A6CF75917}"/>
              </a:ext>
            </a:extLst>
          </p:cNvPr>
          <p:cNvSpPr txBox="1"/>
          <p:nvPr/>
        </p:nvSpPr>
        <p:spPr>
          <a:xfrm>
            <a:off x="1229172" y="636176"/>
            <a:ext cx="9313660" cy="414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dirty="0">
                <a:latin typeface="Century Gothic" panose="020B0502020202020204" pitchFamily="34" charset="0"/>
              </a:rPr>
              <a:t>Listen and repeat after 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C42147-688B-441F-B8DA-976F8D55E0A1}"/>
              </a:ext>
            </a:extLst>
          </p:cNvPr>
          <p:cNvSpPr txBox="1"/>
          <p:nvPr/>
        </p:nvSpPr>
        <p:spPr>
          <a:xfrm>
            <a:off x="3159124" y="3126445"/>
            <a:ext cx="2237133" cy="4086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latin typeface="Century Gothic" panose="020B0502020202020204" pitchFamily="34" charset="0"/>
              </a:rPr>
              <a:t>chatear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48D9DA-1B19-4445-8A37-032BB0B37DF3}"/>
              </a:ext>
            </a:extLst>
          </p:cNvPr>
          <p:cNvSpPr txBox="1"/>
          <p:nvPr/>
        </p:nvSpPr>
        <p:spPr>
          <a:xfrm>
            <a:off x="6224573" y="3126444"/>
            <a:ext cx="2240928" cy="4086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latin typeface="Century Gothic" panose="020B0502020202020204" pitchFamily="34" charset="0"/>
              </a:rPr>
              <a:t>escuchar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música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BAA735-60D3-471C-8214-5474596543E0}"/>
              </a:ext>
            </a:extLst>
          </p:cNvPr>
          <p:cNvSpPr txBox="1"/>
          <p:nvPr/>
        </p:nvSpPr>
        <p:spPr>
          <a:xfrm>
            <a:off x="9066872" y="3116700"/>
            <a:ext cx="2786733" cy="4086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latin typeface="Century Gothic" panose="020B0502020202020204" pitchFamily="34" charset="0"/>
              </a:rPr>
              <a:t>jugar</a:t>
            </a:r>
            <a:r>
              <a:rPr lang="en-GB" dirty="0">
                <a:latin typeface="Century Gothic" panose="020B0502020202020204" pitchFamily="34" charset="0"/>
              </a:rPr>
              <a:t> a </a:t>
            </a:r>
            <a:r>
              <a:rPr lang="en-GB" dirty="0" err="1">
                <a:latin typeface="Century Gothic" panose="020B0502020202020204" pitchFamily="34" charset="0"/>
              </a:rPr>
              <a:t>los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videojuegos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2FC847-AF8A-4C50-8EF6-29CF16B4A418}"/>
              </a:ext>
            </a:extLst>
          </p:cNvPr>
          <p:cNvSpPr txBox="1"/>
          <p:nvPr/>
        </p:nvSpPr>
        <p:spPr>
          <a:xfrm>
            <a:off x="184672" y="3126446"/>
            <a:ext cx="2568686" cy="4086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latin typeface="Century Gothic" panose="020B0502020202020204" pitchFamily="34" charset="0"/>
              </a:rPr>
              <a:t>navegar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por</a:t>
            </a:r>
            <a:r>
              <a:rPr lang="en-GB" dirty="0">
                <a:latin typeface="Century Gothic" panose="020B0502020202020204" pitchFamily="34" charset="0"/>
              </a:rPr>
              <a:t> internet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633536-80FE-4509-A464-346A0764A006}"/>
              </a:ext>
            </a:extLst>
          </p:cNvPr>
          <p:cNvSpPr txBox="1"/>
          <p:nvPr/>
        </p:nvSpPr>
        <p:spPr>
          <a:xfrm>
            <a:off x="727522" y="5756773"/>
            <a:ext cx="1482985" cy="4086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leer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AA76084-A642-4549-B38B-E795E4761040}"/>
              </a:ext>
            </a:extLst>
          </p:cNvPr>
          <p:cNvSpPr txBox="1"/>
          <p:nvPr/>
        </p:nvSpPr>
        <p:spPr>
          <a:xfrm>
            <a:off x="3251373" y="5768420"/>
            <a:ext cx="2052637" cy="4086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latin typeface="Century Gothic" panose="020B0502020202020204" pitchFamily="34" charset="0"/>
              </a:rPr>
              <a:t>ver</a:t>
            </a:r>
            <a:r>
              <a:rPr lang="en-GB" dirty="0">
                <a:latin typeface="Century Gothic" panose="020B0502020202020204" pitchFamily="34" charset="0"/>
              </a:rPr>
              <a:t> la tele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B90292C-C6FA-40FD-B833-FF4ECA5B18BC}"/>
              </a:ext>
            </a:extLst>
          </p:cNvPr>
          <p:cNvSpPr txBox="1"/>
          <p:nvPr/>
        </p:nvSpPr>
        <p:spPr>
          <a:xfrm>
            <a:off x="6096000" y="5768420"/>
            <a:ext cx="2584628" cy="4086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latin typeface="Century Gothic" panose="020B0502020202020204" pitchFamily="34" charset="0"/>
              </a:rPr>
              <a:t>salir</a:t>
            </a:r>
            <a:r>
              <a:rPr lang="en-GB" dirty="0">
                <a:latin typeface="Century Gothic" panose="020B0502020202020204" pitchFamily="34" charset="0"/>
              </a:rPr>
              <a:t> con mis amigos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2CE9F02-9C5A-46B2-B264-8FD12A2C8BB3}"/>
              </a:ext>
            </a:extLst>
          </p:cNvPr>
          <p:cNvSpPr txBox="1"/>
          <p:nvPr/>
        </p:nvSpPr>
        <p:spPr>
          <a:xfrm>
            <a:off x="9374129" y="5756691"/>
            <a:ext cx="2039931" cy="4086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mandar SMS</a:t>
            </a:r>
          </a:p>
        </p:txBody>
      </p:sp>
    </p:spTree>
    <p:extLst>
      <p:ext uri="{BB962C8B-B14F-4D97-AF65-F5344CB8AC3E}">
        <p14:creationId xmlns:p14="http://schemas.microsoft.com/office/powerpoint/2010/main" val="395735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7" grpId="0" animBg="1"/>
      <p:bldP spid="19" grpId="0" animBg="1"/>
      <p:bldP spid="21" grpId="0" animBg="1"/>
      <p:bldP spid="23" grpId="0" animBg="1"/>
      <p:bldP spid="26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3717FE3-879F-F29A-73FB-561072B17C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793" y="2035467"/>
            <a:ext cx="3368083" cy="315851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411FB87-C1BD-C8BD-6FD1-5169A92B6583}"/>
              </a:ext>
            </a:extLst>
          </p:cNvPr>
          <p:cNvSpPr/>
          <p:nvPr/>
        </p:nvSpPr>
        <p:spPr>
          <a:xfrm>
            <a:off x="1010652" y="1915819"/>
            <a:ext cx="934879" cy="81572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EB2A68-37D8-3FBE-922F-4E5F8E790F00}"/>
              </a:ext>
            </a:extLst>
          </p:cNvPr>
          <p:cNvSpPr/>
          <p:nvPr/>
        </p:nvSpPr>
        <p:spPr>
          <a:xfrm>
            <a:off x="1945531" y="1915819"/>
            <a:ext cx="934879" cy="81572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1FB7E7-B42B-D5A6-7CBE-F72DAB1A5BF7}"/>
              </a:ext>
            </a:extLst>
          </p:cNvPr>
          <p:cNvSpPr/>
          <p:nvPr/>
        </p:nvSpPr>
        <p:spPr>
          <a:xfrm>
            <a:off x="2847867" y="1915819"/>
            <a:ext cx="934879" cy="81572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E63234-8C85-6736-896E-FE5AFF91BF94}"/>
              </a:ext>
            </a:extLst>
          </p:cNvPr>
          <p:cNvSpPr/>
          <p:nvPr/>
        </p:nvSpPr>
        <p:spPr>
          <a:xfrm>
            <a:off x="3750203" y="1915819"/>
            <a:ext cx="934879" cy="81572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F7FC0C-5A4B-AB69-6F9D-20253A0135B0}"/>
              </a:ext>
            </a:extLst>
          </p:cNvPr>
          <p:cNvSpPr/>
          <p:nvPr/>
        </p:nvSpPr>
        <p:spPr>
          <a:xfrm>
            <a:off x="1010652" y="2720281"/>
            <a:ext cx="934879" cy="81572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A6E3A3-1D4E-9DC1-C95F-0F9F0BE16202}"/>
              </a:ext>
            </a:extLst>
          </p:cNvPr>
          <p:cNvSpPr/>
          <p:nvPr/>
        </p:nvSpPr>
        <p:spPr>
          <a:xfrm>
            <a:off x="1945531" y="2720281"/>
            <a:ext cx="934879" cy="81572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FE129E-E445-E775-8C88-7C769CEAD30C}"/>
              </a:ext>
            </a:extLst>
          </p:cNvPr>
          <p:cNvSpPr/>
          <p:nvPr/>
        </p:nvSpPr>
        <p:spPr>
          <a:xfrm>
            <a:off x="2847867" y="2720281"/>
            <a:ext cx="934879" cy="81572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B3AF3C-A330-F3DB-11CD-F1A07796D75D}"/>
              </a:ext>
            </a:extLst>
          </p:cNvPr>
          <p:cNvSpPr/>
          <p:nvPr/>
        </p:nvSpPr>
        <p:spPr>
          <a:xfrm>
            <a:off x="3750203" y="2720281"/>
            <a:ext cx="934879" cy="81572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05168D-2073-12FA-3F09-E7F57D07CA23}"/>
              </a:ext>
            </a:extLst>
          </p:cNvPr>
          <p:cNvSpPr/>
          <p:nvPr/>
        </p:nvSpPr>
        <p:spPr>
          <a:xfrm>
            <a:off x="1010652" y="3536003"/>
            <a:ext cx="934879" cy="81572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9D567F-ACA1-CEB6-0EDA-8EB2E1EEB644}"/>
              </a:ext>
            </a:extLst>
          </p:cNvPr>
          <p:cNvSpPr/>
          <p:nvPr/>
        </p:nvSpPr>
        <p:spPr>
          <a:xfrm>
            <a:off x="1945531" y="3536003"/>
            <a:ext cx="934879" cy="81572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361B04-1370-E14D-9D74-59F6E56EBA66}"/>
              </a:ext>
            </a:extLst>
          </p:cNvPr>
          <p:cNvSpPr/>
          <p:nvPr/>
        </p:nvSpPr>
        <p:spPr>
          <a:xfrm>
            <a:off x="2847867" y="3536003"/>
            <a:ext cx="934879" cy="81572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47CDFF-FC7D-3205-A503-CA40FB76C2C5}"/>
              </a:ext>
            </a:extLst>
          </p:cNvPr>
          <p:cNvSpPr/>
          <p:nvPr/>
        </p:nvSpPr>
        <p:spPr>
          <a:xfrm>
            <a:off x="3750203" y="3536003"/>
            <a:ext cx="934879" cy="81572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F4FA90-7CC2-6448-28E8-63016F769DA3}"/>
              </a:ext>
            </a:extLst>
          </p:cNvPr>
          <p:cNvSpPr/>
          <p:nvPr/>
        </p:nvSpPr>
        <p:spPr>
          <a:xfrm>
            <a:off x="1010652" y="4351725"/>
            <a:ext cx="934879" cy="86576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0E7EBDF-8976-FFA6-CAFA-757F763E3F20}"/>
              </a:ext>
            </a:extLst>
          </p:cNvPr>
          <p:cNvSpPr/>
          <p:nvPr/>
        </p:nvSpPr>
        <p:spPr>
          <a:xfrm>
            <a:off x="1945531" y="4351725"/>
            <a:ext cx="934879" cy="86576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E0FFE1-06AD-0DBE-0094-9FCBF0E95C76}"/>
              </a:ext>
            </a:extLst>
          </p:cNvPr>
          <p:cNvSpPr/>
          <p:nvPr/>
        </p:nvSpPr>
        <p:spPr>
          <a:xfrm>
            <a:off x="2847867" y="4351725"/>
            <a:ext cx="934879" cy="86576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C9CA29E-AE77-51F6-7CE9-37FF65059200}"/>
              </a:ext>
            </a:extLst>
          </p:cNvPr>
          <p:cNvSpPr/>
          <p:nvPr/>
        </p:nvSpPr>
        <p:spPr>
          <a:xfrm>
            <a:off x="3750203" y="4351725"/>
            <a:ext cx="934879" cy="86576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B9E39C-FF28-4B32-A4C6-FFD26037C181}"/>
              </a:ext>
            </a:extLst>
          </p:cNvPr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C1022-CE0D-49D7-B06B-4C600F784B45}"/>
              </a:ext>
            </a:extLst>
          </p:cNvPr>
          <p:cNvSpPr txBox="1"/>
          <p:nvPr/>
        </p:nvSpPr>
        <p:spPr>
          <a:xfrm>
            <a:off x="10544176" y="6438900"/>
            <a:ext cx="148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DCB250-661D-4F36-822C-F96289329EAF}"/>
              </a:ext>
            </a:extLst>
          </p:cNvPr>
          <p:cNvSpPr txBox="1"/>
          <p:nvPr/>
        </p:nvSpPr>
        <p:spPr>
          <a:xfrm>
            <a:off x="1912642" y="122500"/>
            <a:ext cx="8530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Broadway" panose="04040905080002020502" pitchFamily="82" charset="0"/>
              </a:rPr>
              <a:t>Me </a:t>
            </a:r>
            <a:r>
              <a:rPr lang="en-GB" sz="2400" dirty="0" err="1">
                <a:latin typeface="Broadway" panose="04040905080002020502" pitchFamily="82" charset="0"/>
              </a:rPr>
              <a:t>gusta</a:t>
            </a:r>
            <a:r>
              <a:rPr lang="en-GB" sz="2400" dirty="0">
                <a:latin typeface="Broadway" panose="04040905080002020502" pitchFamily="82" charset="0"/>
              </a:rPr>
              <a:t> ...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2FF396-EDB8-4A69-9A60-BAAAB81A6329}"/>
              </a:ext>
            </a:extLst>
          </p:cNvPr>
          <p:cNvSpPr txBox="1"/>
          <p:nvPr/>
        </p:nvSpPr>
        <p:spPr>
          <a:xfrm>
            <a:off x="339444" y="586084"/>
            <a:ext cx="11490639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The picture will slowly be revealed. As soon as you know what it is, write the correct letter onto your mini whiteboard.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D09CE8-7117-5AE6-26D9-57859CC6E240}"/>
              </a:ext>
            </a:extLst>
          </p:cNvPr>
          <p:cNvSpPr txBox="1"/>
          <p:nvPr/>
        </p:nvSpPr>
        <p:spPr>
          <a:xfrm>
            <a:off x="6479688" y="1210697"/>
            <a:ext cx="4331368" cy="482325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Navegar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por</a:t>
            </a:r>
            <a:r>
              <a:rPr lang="en-GB" dirty="0">
                <a:latin typeface="Century Gothic" panose="020B0502020202020204" pitchFamily="34" charset="0"/>
              </a:rPr>
              <a:t> internet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Chatear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Escuchar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música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Jugar</a:t>
            </a:r>
            <a:r>
              <a:rPr lang="en-GB" dirty="0">
                <a:latin typeface="Century Gothic" panose="020B0502020202020204" pitchFamily="34" charset="0"/>
              </a:rPr>
              <a:t> a </a:t>
            </a:r>
            <a:r>
              <a:rPr lang="en-GB" dirty="0" err="1">
                <a:latin typeface="Century Gothic" panose="020B0502020202020204" pitchFamily="34" charset="0"/>
              </a:rPr>
              <a:t>los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videjuegos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Leer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Ver la tele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Salir</a:t>
            </a:r>
            <a:r>
              <a:rPr lang="en-GB" dirty="0">
                <a:latin typeface="Century Gothic" panose="020B0502020202020204" pitchFamily="34" charset="0"/>
              </a:rPr>
              <a:t> con mis amigos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Mandar SMS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9A8C8F6-D0CE-5F16-1CF3-FCB62A066FE7}"/>
              </a:ext>
            </a:extLst>
          </p:cNvPr>
          <p:cNvSpPr/>
          <p:nvPr/>
        </p:nvSpPr>
        <p:spPr>
          <a:xfrm>
            <a:off x="6643992" y="2583393"/>
            <a:ext cx="2611331" cy="544749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41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525952-629A-2DAA-AD23-1793E47A9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0412" y="1974052"/>
            <a:ext cx="3344844" cy="314642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411FB87-C1BD-C8BD-6FD1-5169A92B6583}"/>
              </a:ext>
            </a:extLst>
          </p:cNvPr>
          <p:cNvSpPr/>
          <p:nvPr/>
        </p:nvSpPr>
        <p:spPr>
          <a:xfrm>
            <a:off x="1010652" y="1915819"/>
            <a:ext cx="934879" cy="81572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EB2A68-37D8-3FBE-922F-4E5F8E790F00}"/>
              </a:ext>
            </a:extLst>
          </p:cNvPr>
          <p:cNvSpPr/>
          <p:nvPr/>
        </p:nvSpPr>
        <p:spPr>
          <a:xfrm>
            <a:off x="1945531" y="1915819"/>
            <a:ext cx="934879" cy="81572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1FB7E7-B42B-D5A6-7CBE-F72DAB1A5BF7}"/>
              </a:ext>
            </a:extLst>
          </p:cNvPr>
          <p:cNvSpPr/>
          <p:nvPr/>
        </p:nvSpPr>
        <p:spPr>
          <a:xfrm>
            <a:off x="2847867" y="1915819"/>
            <a:ext cx="934879" cy="81572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E63234-8C85-6736-896E-FE5AFF91BF94}"/>
              </a:ext>
            </a:extLst>
          </p:cNvPr>
          <p:cNvSpPr/>
          <p:nvPr/>
        </p:nvSpPr>
        <p:spPr>
          <a:xfrm>
            <a:off x="3750203" y="1915819"/>
            <a:ext cx="934879" cy="81572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F7FC0C-5A4B-AB69-6F9D-20253A0135B0}"/>
              </a:ext>
            </a:extLst>
          </p:cNvPr>
          <p:cNvSpPr/>
          <p:nvPr/>
        </p:nvSpPr>
        <p:spPr>
          <a:xfrm>
            <a:off x="1010652" y="2720281"/>
            <a:ext cx="934879" cy="81572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A6E3A3-1D4E-9DC1-C95F-0F9F0BE16202}"/>
              </a:ext>
            </a:extLst>
          </p:cNvPr>
          <p:cNvSpPr/>
          <p:nvPr/>
        </p:nvSpPr>
        <p:spPr>
          <a:xfrm>
            <a:off x="1945531" y="2720281"/>
            <a:ext cx="934879" cy="81572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FE129E-E445-E775-8C88-7C769CEAD30C}"/>
              </a:ext>
            </a:extLst>
          </p:cNvPr>
          <p:cNvSpPr/>
          <p:nvPr/>
        </p:nvSpPr>
        <p:spPr>
          <a:xfrm>
            <a:off x="2847867" y="2720281"/>
            <a:ext cx="934879" cy="81572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B3AF3C-A330-F3DB-11CD-F1A07796D75D}"/>
              </a:ext>
            </a:extLst>
          </p:cNvPr>
          <p:cNvSpPr/>
          <p:nvPr/>
        </p:nvSpPr>
        <p:spPr>
          <a:xfrm>
            <a:off x="3750203" y="2720281"/>
            <a:ext cx="934879" cy="81572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05168D-2073-12FA-3F09-E7F57D07CA23}"/>
              </a:ext>
            </a:extLst>
          </p:cNvPr>
          <p:cNvSpPr/>
          <p:nvPr/>
        </p:nvSpPr>
        <p:spPr>
          <a:xfrm>
            <a:off x="1010652" y="3536003"/>
            <a:ext cx="934879" cy="81572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9D567F-ACA1-CEB6-0EDA-8EB2E1EEB644}"/>
              </a:ext>
            </a:extLst>
          </p:cNvPr>
          <p:cNvSpPr/>
          <p:nvPr/>
        </p:nvSpPr>
        <p:spPr>
          <a:xfrm>
            <a:off x="1945531" y="3536003"/>
            <a:ext cx="934879" cy="81572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361B04-1370-E14D-9D74-59F6E56EBA66}"/>
              </a:ext>
            </a:extLst>
          </p:cNvPr>
          <p:cNvSpPr/>
          <p:nvPr/>
        </p:nvSpPr>
        <p:spPr>
          <a:xfrm>
            <a:off x="2847867" y="3536003"/>
            <a:ext cx="934879" cy="81572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47CDFF-FC7D-3205-A503-CA40FB76C2C5}"/>
              </a:ext>
            </a:extLst>
          </p:cNvPr>
          <p:cNvSpPr/>
          <p:nvPr/>
        </p:nvSpPr>
        <p:spPr>
          <a:xfrm>
            <a:off x="3750203" y="3536003"/>
            <a:ext cx="934879" cy="81572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F4FA90-7CC2-6448-28E8-63016F769DA3}"/>
              </a:ext>
            </a:extLst>
          </p:cNvPr>
          <p:cNvSpPr/>
          <p:nvPr/>
        </p:nvSpPr>
        <p:spPr>
          <a:xfrm>
            <a:off x="1010652" y="4351725"/>
            <a:ext cx="934879" cy="86576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0E7EBDF-8976-FFA6-CAFA-757F763E3F20}"/>
              </a:ext>
            </a:extLst>
          </p:cNvPr>
          <p:cNvSpPr/>
          <p:nvPr/>
        </p:nvSpPr>
        <p:spPr>
          <a:xfrm>
            <a:off x="1945531" y="4351725"/>
            <a:ext cx="934879" cy="86576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E0FFE1-06AD-0DBE-0094-9FCBF0E95C76}"/>
              </a:ext>
            </a:extLst>
          </p:cNvPr>
          <p:cNvSpPr/>
          <p:nvPr/>
        </p:nvSpPr>
        <p:spPr>
          <a:xfrm>
            <a:off x="2847867" y="4351725"/>
            <a:ext cx="934879" cy="86576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C9CA29E-AE77-51F6-7CE9-37FF65059200}"/>
              </a:ext>
            </a:extLst>
          </p:cNvPr>
          <p:cNvSpPr/>
          <p:nvPr/>
        </p:nvSpPr>
        <p:spPr>
          <a:xfrm>
            <a:off x="3750203" y="4351725"/>
            <a:ext cx="934879" cy="86576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B9E39C-FF28-4B32-A4C6-FFD26037C181}"/>
              </a:ext>
            </a:extLst>
          </p:cNvPr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C1022-CE0D-49D7-B06B-4C600F784B45}"/>
              </a:ext>
            </a:extLst>
          </p:cNvPr>
          <p:cNvSpPr txBox="1"/>
          <p:nvPr/>
        </p:nvSpPr>
        <p:spPr>
          <a:xfrm>
            <a:off x="10544176" y="6438900"/>
            <a:ext cx="148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DCB250-661D-4F36-822C-F96289329EAF}"/>
              </a:ext>
            </a:extLst>
          </p:cNvPr>
          <p:cNvSpPr txBox="1"/>
          <p:nvPr/>
        </p:nvSpPr>
        <p:spPr>
          <a:xfrm>
            <a:off x="1912642" y="122500"/>
            <a:ext cx="8530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Broadway" panose="04040905080002020502" pitchFamily="82" charset="0"/>
              </a:rPr>
              <a:t>Me </a:t>
            </a:r>
            <a:r>
              <a:rPr lang="en-GB" sz="2400" dirty="0" err="1">
                <a:latin typeface="Broadway" panose="04040905080002020502" pitchFamily="82" charset="0"/>
              </a:rPr>
              <a:t>gusta</a:t>
            </a:r>
            <a:r>
              <a:rPr lang="en-GB" sz="2400" dirty="0">
                <a:latin typeface="Broadway" panose="04040905080002020502" pitchFamily="82" charset="0"/>
              </a:rPr>
              <a:t> ...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2FF396-EDB8-4A69-9A60-BAAAB81A6329}"/>
              </a:ext>
            </a:extLst>
          </p:cNvPr>
          <p:cNvSpPr txBox="1"/>
          <p:nvPr/>
        </p:nvSpPr>
        <p:spPr>
          <a:xfrm>
            <a:off x="339444" y="586084"/>
            <a:ext cx="11490639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The picture will slowly be revealed. As soon as you know what it is, write the correct letter onto your mini whiteboard.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D09CE8-7117-5AE6-26D9-57859CC6E240}"/>
              </a:ext>
            </a:extLst>
          </p:cNvPr>
          <p:cNvSpPr txBox="1"/>
          <p:nvPr/>
        </p:nvSpPr>
        <p:spPr>
          <a:xfrm>
            <a:off x="6479688" y="1210697"/>
            <a:ext cx="4331368" cy="482325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Navegar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por</a:t>
            </a:r>
            <a:r>
              <a:rPr lang="en-GB" dirty="0">
                <a:latin typeface="Century Gothic" panose="020B0502020202020204" pitchFamily="34" charset="0"/>
              </a:rPr>
              <a:t> internet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Chatear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Escuchar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música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Jugar</a:t>
            </a:r>
            <a:r>
              <a:rPr lang="en-GB" dirty="0">
                <a:latin typeface="Century Gothic" panose="020B0502020202020204" pitchFamily="34" charset="0"/>
              </a:rPr>
              <a:t> a </a:t>
            </a:r>
            <a:r>
              <a:rPr lang="en-GB" dirty="0" err="1">
                <a:latin typeface="Century Gothic" panose="020B0502020202020204" pitchFamily="34" charset="0"/>
              </a:rPr>
              <a:t>los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videjuegos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Leer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Ver la tele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Salir</a:t>
            </a:r>
            <a:r>
              <a:rPr lang="en-GB" dirty="0">
                <a:latin typeface="Century Gothic" panose="020B0502020202020204" pitchFamily="34" charset="0"/>
              </a:rPr>
              <a:t> con mis amigos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Mandar SMS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A74880C-76B4-A1FA-98FA-089AB8DA5BD2}"/>
              </a:ext>
            </a:extLst>
          </p:cNvPr>
          <p:cNvSpPr/>
          <p:nvPr/>
        </p:nvSpPr>
        <p:spPr>
          <a:xfrm>
            <a:off x="6607908" y="4848099"/>
            <a:ext cx="2925198" cy="544749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B9E39C-FF28-4B32-A4C6-FFD26037C181}"/>
              </a:ext>
            </a:extLst>
          </p:cNvPr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C1022-CE0D-49D7-B06B-4C600F784B45}"/>
              </a:ext>
            </a:extLst>
          </p:cNvPr>
          <p:cNvSpPr txBox="1"/>
          <p:nvPr/>
        </p:nvSpPr>
        <p:spPr>
          <a:xfrm>
            <a:off x="10544176" y="6438900"/>
            <a:ext cx="148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DCB250-661D-4F36-822C-F96289329EAF}"/>
              </a:ext>
            </a:extLst>
          </p:cNvPr>
          <p:cNvSpPr txBox="1"/>
          <p:nvPr/>
        </p:nvSpPr>
        <p:spPr>
          <a:xfrm>
            <a:off x="1912642" y="122500"/>
            <a:ext cx="8530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Broadway" panose="04040905080002020502" pitchFamily="82" charset="0"/>
              </a:rPr>
              <a:t>Me </a:t>
            </a:r>
            <a:r>
              <a:rPr lang="en-GB" sz="2400" dirty="0" err="1">
                <a:latin typeface="Broadway" panose="04040905080002020502" pitchFamily="82" charset="0"/>
              </a:rPr>
              <a:t>gusta</a:t>
            </a:r>
            <a:r>
              <a:rPr lang="en-GB" sz="2400" dirty="0">
                <a:latin typeface="Broadway" panose="04040905080002020502" pitchFamily="82" charset="0"/>
              </a:rPr>
              <a:t> ...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2FF396-EDB8-4A69-9A60-BAAAB81A6329}"/>
              </a:ext>
            </a:extLst>
          </p:cNvPr>
          <p:cNvSpPr txBox="1"/>
          <p:nvPr/>
        </p:nvSpPr>
        <p:spPr>
          <a:xfrm>
            <a:off x="339444" y="586084"/>
            <a:ext cx="11490639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The picture will slowly be revealed. As soon as you know what it is, write the correct letter onto your mini whiteboard.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814527-EB26-9AF5-468E-A0F9FFD8A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896" y="1965924"/>
            <a:ext cx="3659028" cy="349346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411FB87-C1BD-C8BD-6FD1-5169A92B6583}"/>
              </a:ext>
            </a:extLst>
          </p:cNvPr>
          <p:cNvSpPr/>
          <p:nvPr/>
        </p:nvSpPr>
        <p:spPr>
          <a:xfrm>
            <a:off x="1010652" y="1890799"/>
            <a:ext cx="934879" cy="86576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EB2A68-37D8-3FBE-922F-4E5F8E790F00}"/>
              </a:ext>
            </a:extLst>
          </p:cNvPr>
          <p:cNvSpPr/>
          <p:nvPr/>
        </p:nvSpPr>
        <p:spPr>
          <a:xfrm>
            <a:off x="1945531" y="1890799"/>
            <a:ext cx="934879" cy="86576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1FB7E7-B42B-D5A6-7CBE-F72DAB1A5BF7}"/>
              </a:ext>
            </a:extLst>
          </p:cNvPr>
          <p:cNvSpPr/>
          <p:nvPr/>
        </p:nvSpPr>
        <p:spPr>
          <a:xfrm>
            <a:off x="2847867" y="1890799"/>
            <a:ext cx="934879" cy="86576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E63234-8C85-6736-896E-FE5AFF91BF94}"/>
              </a:ext>
            </a:extLst>
          </p:cNvPr>
          <p:cNvSpPr/>
          <p:nvPr/>
        </p:nvSpPr>
        <p:spPr>
          <a:xfrm>
            <a:off x="3750203" y="1890799"/>
            <a:ext cx="934879" cy="86576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F7FC0C-5A4B-AB69-6F9D-20253A0135B0}"/>
              </a:ext>
            </a:extLst>
          </p:cNvPr>
          <p:cNvSpPr/>
          <p:nvPr/>
        </p:nvSpPr>
        <p:spPr>
          <a:xfrm>
            <a:off x="1010652" y="2756561"/>
            <a:ext cx="934879" cy="86576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A6E3A3-1D4E-9DC1-C95F-0F9F0BE16202}"/>
              </a:ext>
            </a:extLst>
          </p:cNvPr>
          <p:cNvSpPr/>
          <p:nvPr/>
        </p:nvSpPr>
        <p:spPr>
          <a:xfrm>
            <a:off x="1945531" y="2756561"/>
            <a:ext cx="934879" cy="86576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FE129E-E445-E775-8C88-7C769CEAD30C}"/>
              </a:ext>
            </a:extLst>
          </p:cNvPr>
          <p:cNvSpPr/>
          <p:nvPr/>
        </p:nvSpPr>
        <p:spPr>
          <a:xfrm>
            <a:off x="2847867" y="2756561"/>
            <a:ext cx="934879" cy="86576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B3AF3C-A330-F3DB-11CD-F1A07796D75D}"/>
              </a:ext>
            </a:extLst>
          </p:cNvPr>
          <p:cNvSpPr/>
          <p:nvPr/>
        </p:nvSpPr>
        <p:spPr>
          <a:xfrm>
            <a:off x="3750203" y="2756561"/>
            <a:ext cx="934879" cy="86576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05168D-2073-12FA-3F09-E7F57D07CA23}"/>
              </a:ext>
            </a:extLst>
          </p:cNvPr>
          <p:cNvSpPr/>
          <p:nvPr/>
        </p:nvSpPr>
        <p:spPr>
          <a:xfrm>
            <a:off x="1010652" y="3622323"/>
            <a:ext cx="934879" cy="86576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9D567F-ACA1-CEB6-0EDA-8EB2E1EEB644}"/>
              </a:ext>
            </a:extLst>
          </p:cNvPr>
          <p:cNvSpPr/>
          <p:nvPr/>
        </p:nvSpPr>
        <p:spPr>
          <a:xfrm>
            <a:off x="1945531" y="3622323"/>
            <a:ext cx="934879" cy="86576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361B04-1370-E14D-9D74-59F6E56EBA66}"/>
              </a:ext>
            </a:extLst>
          </p:cNvPr>
          <p:cNvSpPr/>
          <p:nvPr/>
        </p:nvSpPr>
        <p:spPr>
          <a:xfrm>
            <a:off x="2847867" y="3622323"/>
            <a:ext cx="934879" cy="86576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47CDFF-FC7D-3205-A503-CA40FB76C2C5}"/>
              </a:ext>
            </a:extLst>
          </p:cNvPr>
          <p:cNvSpPr/>
          <p:nvPr/>
        </p:nvSpPr>
        <p:spPr>
          <a:xfrm>
            <a:off x="3750203" y="3622323"/>
            <a:ext cx="934879" cy="86576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F4FA90-7CC2-6448-28E8-63016F769DA3}"/>
              </a:ext>
            </a:extLst>
          </p:cNvPr>
          <p:cNvSpPr/>
          <p:nvPr/>
        </p:nvSpPr>
        <p:spPr>
          <a:xfrm>
            <a:off x="1010652" y="4463065"/>
            <a:ext cx="934879" cy="86576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0E7EBDF-8976-FFA6-CAFA-757F763E3F20}"/>
              </a:ext>
            </a:extLst>
          </p:cNvPr>
          <p:cNvSpPr/>
          <p:nvPr/>
        </p:nvSpPr>
        <p:spPr>
          <a:xfrm>
            <a:off x="1945531" y="4463065"/>
            <a:ext cx="934879" cy="86576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E0FFE1-06AD-0DBE-0094-9FCBF0E95C76}"/>
              </a:ext>
            </a:extLst>
          </p:cNvPr>
          <p:cNvSpPr/>
          <p:nvPr/>
        </p:nvSpPr>
        <p:spPr>
          <a:xfrm>
            <a:off x="2847867" y="4463065"/>
            <a:ext cx="934879" cy="86576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C9CA29E-AE77-51F6-7CE9-37FF65059200}"/>
              </a:ext>
            </a:extLst>
          </p:cNvPr>
          <p:cNvSpPr/>
          <p:nvPr/>
        </p:nvSpPr>
        <p:spPr>
          <a:xfrm>
            <a:off x="3750203" y="4463065"/>
            <a:ext cx="934879" cy="86576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D09CE8-7117-5AE6-26D9-57859CC6E240}"/>
              </a:ext>
            </a:extLst>
          </p:cNvPr>
          <p:cNvSpPr txBox="1"/>
          <p:nvPr/>
        </p:nvSpPr>
        <p:spPr>
          <a:xfrm>
            <a:off x="6479688" y="1210697"/>
            <a:ext cx="4331368" cy="482325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Navegar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por</a:t>
            </a:r>
            <a:r>
              <a:rPr lang="en-GB" dirty="0">
                <a:latin typeface="Century Gothic" panose="020B0502020202020204" pitchFamily="34" charset="0"/>
              </a:rPr>
              <a:t> internet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Chatear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Escuchar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música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Jugar</a:t>
            </a:r>
            <a:r>
              <a:rPr lang="en-GB" dirty="0">
                <a:latin typeface="Century Gothic" panose="020B0502020202020204" pitchFamily="34" charset="0"/>
              </a:rPr>
              <a:t> a </a:t>
            </a:r>
            <a:r>
              <a:rPr lang="en-GB" dirty="0" err="1">
                <a:latin typeface="Century Gothic" panose="020B0502020202020204" pitchFamily="34" charset="0"/>
              </a:rPr>
              <a:t>los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videjuegos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Leer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Ver la tele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Salir</a:t>
            </a:r>
            <a:r>
              <a:rPr lang="en-GB" dirty="0">
                <a:latin typeface="Century Gothic" panose="020B0502020202020204" pitchFamily="34" charset="0"/>
              </a:rPr>
              <a:t> con mis amigos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Mandar SMS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95D156A-F5D5-C32E-B412-04CC13B925F7}"/>
              </a:ext>
            </a:extLst>
          </p:cNvPr>
          <p:cNvSpPr/>
          <p:nvPr/>
        </p:nvSpPr>
        <p:spPr>
          <a:xfrm>
            <a:off x="6634264" y="2081719"/>
            <a:ext cx="1916349" cy="544749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72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F7B848CD-D1FE-2674-5066-F835A61522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88" y="2160416"/>
            <a:ext cx="2977956" cy="292381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411FB87-C1BD-C8BD-6FD1-5169A92B6583}"/>
              </a:ext>
            </a:extLst>
          </p:cNvPr>
          <p:cNvSpPr/>
          <p:nvPr/>
        </p:nvSpPr>
        <p:spPr>
          <a:xfrm>
            <a:off x="1010652" y="1915819"/>
            <a:ext cx="934879" cy="81572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EB2A68-37D8-3FBE-922F-4E5F8E790F00}"/>
              </a:ext>
            </a:extLst>
          </p:cNvPr>
          <p:cNvSpPr/>
          <p:nvPr/>
        </p:nvSpPr>
        <p:spPr>
          <a:xfrm>
            <a:off x="1945531" y="1915819"/>
            <a:ext cx="934879" cy="81572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1FB7E7-B42B-D5A6-7CBE-F72DAB1A5BF7}"/>
              </a:ext>
            </a:extLst>
          </p:cNvPr>
          <p:cNvSpPr/>
          <p:nvPr/>
        </p:nvSpPr>
        <p:spPr>
          <a:xfrm>
            <a:off x="2847867" y="1915819"/>
            <a:ext cx="934879" cy="81572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E63234-8C85-6736-896E-FE5AFF91BF94}"/>
              </a:ext>
            </a:extLst>
          </p:cNvPr>
          <p:cNvSpPr/>
          <p:nvPr/>
        </p:nvSpPr>
        <p:spPr>
          <a:xfrm>
            <a:off x="3750203" y="1915819"/>
            <a:ext cx="934879" cy="81572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F7FC0C-5A4B-AB69-6F9D-20253A0135B0}"/>
              </a:ext>
            </a:extLst>
          </p:cNvPr>
          <p:cNvSpPr/>
          <p:nvPr/>
        </p:nvSpPr>
        <p:spPr>
          <a:xfrm>
            <a:off x="1010652" y="2720281"/>
            <a:ext cx="934879" cy="81572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A6E3A3-1D4E-9DC1-C95F-0F9F0BE16202}"/>
              </a:ext>
            </a:extLst>
          </p:cNvPr>
          <p:cNvSpPr/>
          <p:nvPr/>
        </p:nvSpPr>
        <p:spPr>
          <a:xfrm>
            <a:off x="1945531" y="2720281"/>
            <a:ext cx="934879" cy="81572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FE129E-E445-E775-8C88-7C769CEAD30C}"/>
              </a:ext>
            </a:extLst>
          </p:cNvPr>
          <p:cNvSpPr/>
          <p:nvPr/>
        </p:nvSpPr>
        <p:spPr>
          <a:xfrm>
            <a:off x="2847867" y="2720281"/>
            <a:ext cx="934879" cy="81572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B3AF3C-A330-F3DB-11CD-F1A07796D75D}"/>
              </a:ext>
            </a:extLst>
          </p:cNvPr>
          <p:cNvSpPr/>
          <p:nvPr/>
        </p:nvSpPr>
        <p:spPr>
          <a:xfrm>
            <a:off x="3750203" y="2720281"/>
            <a:ext cx="934879" cy="81572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05168D-2073-12FA-3F09-E7F57D07CA23}"/>
              </a:ext>
            </a:extLst>
          </p:cNvPr>
          <p:cNvSpPr/>
          <p:nvPr/>
        </p:nvSpPr>
        <p:spPr>
          <a:xfrm>
            <a:off x="1010652" y="3536003"/>
            <a:ext cx="934879" cy="81572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9D567F-ACA1-CEB6-0EDA-8EB2E1EEB644}"/>
              </a:ext>
            </a:extLst>
          </p:cNvPr>
          <p:cNvSpPr/>
          <p:nvPr/>
        </p:nvSpPr>
        <p:spPr>
          <a:xfrm>
            <a:off x="1945531" y="3536003"/>
            <a:ext cx="934879" cy="81572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361B04-1370-E14D-9D74-59F6E56EBA66}"/>
              </a:ext>
            </a:extLst>
          </p:cNvPr>
          <p:cNvSpPr/>
          <p:nvPr/>
        </p:nvSpPr>
        <p:spPr>
          <a:xfrm>
            <a:off x="2847867" y="3536003"/>
            <a:ext cx="934879" cy="81572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47CDFF-FC7D-3205-A503-CA40FB76C2C5}"/>
              </a:ext>
            </a:extLst>
          </p:cNvPr>
          <p:cNvSpPr/>
          <p:nvPr/>
        </p:nvSpPr>
        <p:spPr>
          <a:xfrm>
            <a:off x="3750203" y="3536003"/>
            <a:ext cx="934879" cy="81572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F4FA90-7CC2-6448-28E8-63016F769DA3}"/>
              </a:ext>
            </a:extLst>
          </p:cNvPr>
          <p:cNvSpPr/>
          <p:nvPr/>
        </p:nvSpPr>
        <p:spPr>
          <a:xfrm>
            <a:off x="1010652" y="4351725"/>
            <a:ext cx="934879" cy="86576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0E7EBDF-8976-FFA6-CAFA-757F763E3F20}"/>
              </a:ext>
            </a:extLst>
          </p:cNvPr>
          <p:cNvSpPr/>
          <p:nvPr/>
        </p:nvSpPr>
        <p:spPr>
          <a:xfrm>
            <a:off x="1945531" y="4351725"/>
            <a:ext cx="934879" cy="86576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E0FFE1-06AD-0DBE-0094-9FCBF0E95C76}"/>
              </a:ext>
            </a:extLst>
          </p:cNvPr>
          <p:cNvSpPr/>
          <p:nvPr/>
        </p:nvSpPr>
        <p:spPr>
          <a:xfrm>
            <a:off x="2847867" y="4351725"/>
            <a:ext cx="934879" cy="86576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C9CA29E-AE77-51F6-7CE9-37FF65059200}"/>
              </a:ext>
            </a:extLst>
          </p:cNvPr>
          <p:cNvSpPr/>
          <p:nvPr/>
        </p:nvSpPr>
        <p:spPr>
          <a:xfrm>
            <a:off x="3750203" y="4351725"/>
            <a:ext cx="934879" cy="86576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B9E39C-FF28-4B32-A4C6-FFD26037C181}"/>
              </a:ext>
            </a:extLst>
          </p:cNvPr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C1022-CE0D-49D7-B06B-4C600F784B45}"/>
              </a:ext>
            </a:extLst>
          </p:cNvPr>
          <p:cNvSpPr txBox="1"/>
          <p:nvPr/>
        </p:nvSpPr>
        <p:spPr>
          <a:xfrm>
            <a:off x="10544176" y="6438900"/>
            <a:ext cx="148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DCB250-661D-4F36-822C-F96289329EAF}"/>
              </a:ext>
            </a:extLst>
          </p:cNvPr>
          <p:cNvSpPr txBox="1"/>
          <p:nvPr/>
        </p:nvSpPr>
        <p:spPr>
          <a:xfrm>
            <a:off x="1912642" y="122500"/>
            <a:ext cx="8530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Broadway" panose="04040905080002020502" pitchFamily="82" charset="0"/>
              </a:rPr>
              <a:t>Me </a:t>
            </a:r>
            <a:r>
              <a:rPr lang="en-GB" sz="2400" dirty="0" err="1">
                <a:latin typeface="Broadway" panose="04040905080002020502" pitchFamily="82" charset="0"/>
              </a:rPr>
              <a:t>gusta</a:t>
            </a:r>
            <a:r>
              <a:rPr lang="en-GB" sz="2400" dirty="0">
                <a:latin typeface="Broadway" panose="04040905080002020502" pitchFamily="82" charset="0"/>
              </a:rPr>
              <a:t> ...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2FF396-EDB8-4A69-9A60-BAAAB81A6329}"/>
              </a:ext>
            </a:extLst>
          </p:cNvPr>
          <p:cNvSpPr txBox="1"/>
          <p:nvPr/>
        </p:nvSpPr>
        <p:spPr>
          <a:xfrm>
            <a:off x="339444" y="586084"/>
            <a:ext cx="11490639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The picture will slowly be revealed. As soon as you know what it is, write the correct letter onto your mini whiteboard.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D09CE8-7117-5AE6-26D9-57859CC6E240}"/>
              </a:ext>
            </a:extLst>
          </p:cNvPr>
          <p:cNvSpPr txBox="1"/>
          <p:nvPr/>
        </p:nvSpPr>
        <p:spPr>
          <a:xfrm>
            <a:off x="6479688" y="1210697"/>
            <a:ext cx="4331368" cy="482325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Navegar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por</a:t>
            </a:r>
            <a:r>
              <a:rPr lang="en-GB" dirty="0">
                <a:latin typeface="Century Gothic" panose="020B0502020202020204" pitchFamily="34" charset="0"/>
              </a:rPr>
              <a:t> internet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Chatear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Escuchar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música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Jugar</a:t>
            </a:r>
            <a:r>
              <a:rPr lang="en-GB" dirty="0">
                <a:latin typeface="Century Gothic" panose="020B0502020202020204" pitchFamily="34" charset="0"/>
              </a:rPr>
              <a:t> a </a:t>
            </a:r>
            <a:r>
              <a:rPr lang="en-GB" dirty="0" err="1">
                <a:latin typeface="Century Gothic" panose="020B0502020202020204" pitchFamily="34" charset="0"/>
              </a:rPr>
              <a:t>los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videjuegos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Leer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Ver la tele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Salir</a:t>
            </a:r>
            <a:r>
              <a:rPr lang="en-GB" dirty="0">
                <a:latin typeface="Century Gothic" panose="020B0502020202020204" pitchFamily="34" charset="0"/>
              </a:rPr>
              <a:t> con mis amigos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Mandar SMS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A62CF7A-A9B5-96E7-0299-DC744B45ACED}"/>
              </a:ext>
            </a:extLst>
          </p:cNvPr>
          <p:cNvSpPr/>
          <p:nvPr/>
        </p:nvSpPr>
        <p:spPr>
          <a:xfrm>
            <a:off x="6724640" y="1568071"/>
            <a:ext cx="2925198" cy="544749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83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AD894A7-9CFB-22A5-CA0B-4A7CFE198C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2342" y="2074086"/>
            <a:ext cx="3125964" cy="309647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411FB87-C1BD-C8BD-6FD1-5169A92B6583}"/>
              </a:ext>
            </a:extLst>
          </p:cNvPr>
          <p:cNvSpPr/>
          <p:nvPr/>
        </p:nvSpPr>
        <p:spPr>
          <a:xfrm>
            <a:off x="1010652" y="1915819"/>
            <a:ext cx="934879" cy="81572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EB2A68-37D8-3FBE-922F-4E5F8E790F00}"/>
              </a:ext>
            </a:extLst>
          </p:cNvPr>
          <p:cNvSpPr/>
          <p:nvPr/>
        </p:nvSpPr>
        <p:spPr>
          <a:xfrm>
            <a:off x="1945531" y="1915819"/>
            <a:ext cx="934879" cy="81572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1FB7E7-B42B-D5A6-7CBE-F72DAB1A5BF7}"/>
              </a:ext>
            </a:extLst>
          </p:cNvPr>
          <p:cNvSpPr/>
          <p:nvPr/>
        </p:nvSpPr>
        <p:spPr>
          <a:xfrm>
            <a:off x="2847867" y="1915819"/>
            <a:ext cx="934879" cy="81572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E63234-8C85-6736-896E-FE5AFF91BF94}"/>
              </a:ext>
            </a:extLst>
          </p:cNvPr>
          <p:cNvSpPr/>
          <p:nvPr/>
        </p:nvSpPr>
        <p:spPr>
          <a:xfrm>
            <a:off x="3750203" y="1915819"/>
            <a:ext cx="934879" cy="81572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F7FC0C-5A4B-AB69-6F9D-20253A0135B0}"/>
              </a:ext>
            </a:extLst>
          </p:cNvPr>
          <p:cNvSpPr/>
          <p:nvPr/>
        </p:nvSpPr>
        <p:spPr>
          <a:xfrm>
            <a:off x="1010652" y="2720281"/>
            <a:ext cx="934879" cy="81572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A6E3A3-1D4E-9DC1-C95F-0F9F0BE16202}"/>
              </a:ext>
            </a:extLst>
          </p:cNvPr>
          <p:cNvSpPr/>
          <p:nvPr/>
        </p:nvSpPr>
        <p:spPr>
          <a:xfrm>
            <a:off x="1945531" y="2720281"/>
            <a:ext cx="934879" cy="81572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FE129E-E445-E775-8C88-7C769CEAD30C}"/>
              </a:ext>
            </a:extLst>
          </p:cNvPr>
          <p:cNvSpPr/>
          <p:nvPr/>
        </p:nvSpPr>
        <p:spPr>
          <a:xfrm>
            <a:off x="2847867" y="2720281"/>
            <a:ext cx="934879" cy="81572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B3AF3C-A330-F3DB-11CD-F1A07796D75D}"/>
              </a:ext>
            </a:extLst>
          </p:cNvPr>
          <p:cNvSpPr/>
          <p:nvPr/>
        </p:nvSpPr>
        <p:spPr>
          <a:xfrm>
            <a:off x="3750203" y="2720281"/>
            <a:ext cx="934879" cy="81572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05168D-2073-12FA-3F09-E7F57D07CA23}"/>
              </a:ext>
            </a:extLst>
          </p:cNvPr>
          <p:cNvSpPr/>
          <p:nvPr/>
        </p:nvSpPr>
        <p:spPr>
          <a:xfrm>
            <a:off x="1010652" y="3536003"/>
            <a:ext cx="934879" cy="81572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9D567F-ACA1-CEB6-0EDA-8EB2E1EEB644}"/>
              </a:ext>
            </a:extLst>
          </p:cNvPr>
          <p:cNvSpPr/>
          <p:nvPr/>
        </p:nvSpPr>
        <p:spPr>
          <a:xfrm>
            <a:off x="1945531" y="3536003"/>
            <a:ext cx="934879" cy="81572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361B04-1370-E14D-9D74-59F6E56EBA66}"/>
              </a:ext>
            </a:extLst>
          </p:cNvPr>
          <p:cNvSpPr/>
          <p:nvPr/>
        </p:nvSpPr>
        <p:spPr>
          <a:xfrm>
            <a:off x="2847867" y="3536003"/>
            <a:ext cx="934879" cy="81572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47CDFF-FC7D-3205-A503-CA40FB76C2C5}"/>
              </a:ext>
            </a:extLst>
          </p:cNvPr>
          <p:cNvSpPr/>
          <p:nvPr/>
        </p:nvSpPr>
        <p:spPr>
          <a:xfrm>
            <a:off x="3750203" y="3536003"/>
            <a:ext cx="934879" cy="81572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F4FA90-7CC2-6448-28E8-63016F769DA3}"/>
              </a:ext>
            </a:extLst>
          </p:cNvPr>
          <p:cNvSpPr/>
          <p:nvPr/>
        </p:nvSpPr>
        <p:spPr>
          <a:xfrm>
            <a:off x="1010652" y="4351725"/>
            <a:ext cx="934879" cy="865762"/>
          </a:xfrm>
          <a:prstGeom prst="rect">
            <a:avLst/>
          </a:prstGeom>
          <a:solidFill>
            <a:srgbClr val="F7D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0E7EBDF-8976-FFA6-CAFA-757F763E3F20}"/>
              </a:ext>
            </a:extLst>
          </p:cNvPr>
          <p:cNvSpPr/>
          <p:nvPr/>
        </p:nvSpPr>
        <p:spPr>
          <a:xfrm>
            <a:off x="1945531" y="4351725"/>
            <a:ext cx="934879" cy="865762"/>
          </a:xfrm>
          <a:prstGeom prst="rect">
            <a:avLst/>
          </a:prstGeom>
          <a:solidFill>
            <a:srgbClr val="F03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E0FFE1-06AD-0DBE-0094-9FCBF0E95C76}"/>
              </a:ext>
            </a:extLst>
          </p:cNvPr>
          <p:cNvSpPr/>
          <p:nvPr/>
        </p:nvSpPr>
        <p:spPr>
          <a:xfrm>
            <a:off x="2847867" y="4351725"/>
            <a:ext cx="934879" cy="865762"/>
          </a:xfrm>
          <a:prstGeom prst="rect">
            <a:avLst/>
          </a:prstGeom>
          <a:solidFill>
            <a:srgbClr val="F5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C9CA29E-AE77-51F6-7CE9-37FF65059200}"/>
              </a:ext>
            </a:extLst>
          </p:cNvPr>
          <p:cNvSpPr/>
          <p:nvPr/>
        </p:nvSpPr>
        <p:spPr>
          <a:xfrm>
            <a:off x="3750203" y="4351725"/>
            <a:ext cx="934879" cy="865762"/>
          </a:xfrm>
          <a:prstGeom prst="rect">
            <a:avLst/>
          </a:prstGeom>
          <a:solidFill>
            <a:srgbClr val="62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B9E39C-FF28-4B32-A4C6-FFD26037C181}"/>
              </a:ext>
            </a:extLst>
          </p:cNvPr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C1022-CE0D-49D7-B06B-4C600F784B45}"/>
              </a:ext>
            </a:extLst>
          </p:cNvPr>
          <p:cNvSpPr txBox="1"/>
          <p:nvPr/>
        </p:nvSpPr>
        <p:spPr>
          <a:xfrm>
            <a:off x="10544176" y="6438900"/>
            <a:ext cx="148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DCB250-661D-4F36-822C-F96289329EAF}"/>
              </a:ext>
            </a:extLst>
          </p:cNvPr>
          <p:cNvSpPr txBox="1"/>
          <p:nvPr/>
        </p:nvSpPr>
        <p:spPr>
          <a:xfrm>
            <a:off x="1912642" y="122500"/>
            <a:ext cx="8530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Broadway" panose="04040905080002020502" pitchFamily="82" charset="0"/>
              </a:rPr>
              <a:t>Me </a:t>
            </a:r>
            <a:r>
              <a:rPr lang="en-GB" sz="2400" dirty="0" err="1">
                <a:latin typeface="Broadway" panose="04040905080002020502" pitchFamily="82" charset="0"/>
              </a:rPr>
              <a:t>gusta</a:t>
            </a:r>
            <a:r>
              <a:rPr lang="en-GB" sz="2400" dirty="0">
                <a:latin typeface="Broadway" panose="04040905080002020502" pitchFamily="82" charset="0"/>
              </a:rPr>
              <a:t> ...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2FF396-EDB8-4A69-9A60-BAAAB81A6329}"/>
              </a:ext>
            </a:extLst>
          </p:cNvPr>
          <p:cNvSpPr txBox="1"/>
          <p:nvPr/>
        </p:nvSpPr>
        <p:spPr>
          <a:xfrm>
            <a:off x="339444" y="586084"/>
            <a:ext cx="11490639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The picture will slowly be revealed. As soon as you know what it is, write the correct letter onto your mini whiteboard.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D09CE8-7117-5AE6-26D9-57859CC6E240}"/>
              </a:ext>
            </a:extLst>
          </p:cNvPr>
          <p:cNvSpPr txBox="1"/>
          <p:nvPr/>
        </p:nvSpPr>
        <p:spPr>
          <a:xfrm>
            <a:off x="6479688" y="1210697"/>
            <a:ext cx="4331368" cy="482325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Navegar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por</a:t>
            </a:r>
            <a:r>
              <a:rPr lang="en-GB" dirty="0">
                <a:latin typeface="Century Gothic" panose="020B0502020202020204" pitchFamily="34" charset="0"/>
              </a:rPr>
              <a:t> internet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Chatear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Escuchar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música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Jugar</a:t>
            </a:r>
            <a:r>
              <a:rPr lang="en-GB" dirty="0">
                <a:latin typeface="Century Gothic" panose="020B0502020202020204" pitchFamily="34" charset="0"/>
              </a:rPr>
              <a:t> a </a:t>
            </a:r>
            <a:r>
              <a:rPr lang="en-GB" dirty="0" err="1">
                <a:latin typeface="Century Gothic" panose="020B0502020202020204" pitchFamily="34" charset="0"/>
              </a:rPr>
              <a:t>los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videjuegos</a:t>
            </a:r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Leer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Ver la tele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 err="1">
                <a:latin typeface="Century Gothic" panose="020B0502020202020204" pitchFamily="34" charset="0"/>
              </a:rPr>
              <a:t>Salir</a:t>
            </a:r>
            <a:r>
              <a:rPr lang="en-GB" dirty="0">
                <a:latin typeface="Century Gothic" panose="020B0502020202020204" pitchFamily="34" charset="0"/>
              </a:rPr>
              <a:t> con mis amigos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Mandar SMS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A02206A-67EC-98D6-28E5-027289E751C6}"/>
              </a:ext>
            </a:extLst>
          </p:cNvPr>
          <p:cNvSpPr/>
          <p:nvPr/>
        </p:nvSpPr>
        <p:spPr>
          <a:xfrm>
            <a:off x="6676002" y="5374928"/>
            <a:ext cx="2925198" cy="544749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39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f5c4a5a3-c4cc-44b9-9717-588e70d47f8a" xsi:nil="true"/>
    <LMS_Mappings xmlns="f5c4a5a3-c4cc-44b9-9717-588e70d47f8a" xsi:nil="true"/>
    <Teams_Channel_Section_Location xmlns="f5c4a5a3-c4cc-44b9-9717-588e70d47f8a" xsi:nil="true"/>
    <Has_Teacher_Only_SectionGroup xmlns="f5c4a5a3-c4cc-44b9-9717-588e70d47f8a" xsi:nil="true"/>
    <Self_Registration_Enabled xmlns="f5c4a5a3-c4cc-44b9-9717-588e70d47f8a" xsi:nil="true"/>
    <Teachers xmlns="f5c4a5a3-c4cc-44b9-9717-588e70d47f8a">
      <UserInfo>
        <DisplayName/>
        <AccountId xsi:nil="true"/>
        <AccountType/>
      </UserInfo>
    </Teachers>
    <Invited_Teachers xmlns="f5c4a5a3-c4cc-44b9-9717-588e70d47f8a" xsi:nil="true"/>
    <Invited_Students xmlns="f5c4a5a3-c4cc-44b9-9717-588e70d47f8a" xsi:nil="true"/>
    <TeamsChannelId xmlns="f5c4a5a3-c4cc-44b9-9717-588e70d47f8a" xsi:nil="true"/>
    <IsNotebookLocked xmlns="f5c4a5a3-c4cc-44b9-9717-588e70d47f8a" xsi:nil="true"/>
    <Is_Collaboration_Space_Locked xmlns="f5c4a5a3-c4cc-44b9-9717-588e70d47f8a" xsi:nil="true"/>
    <Templates xmlns="f5c4a5a3-c4cc-44b9-9717-588e70d47f8a" xsi:nil="true"/>
    <CultureName xmlns="f5c4a5a3-c4cc-44b9-9717-588e70d47f8a" xsi:nil="true"/>
    <DefaultSectionNames xmlns="f5c4a5a3-c4cc-44b9-9717-588e70d47f8a" xsi:nil="true"/>
    <FolderType xmlns="f5c4a5a3-c4cc-44b9-9717-588e70d47f8a" xsi:nil="true"/>
    <Owner xmlns="f5c4a5a3-c4cc-44b9-9717-588e70d47f8a">
      <UserInfo>
        <DisplayName/>
        <AccountId xsi:nil="true"/>
        <AccountType/>
      </UserInfo>
    </Owner>
    <Students xmlns="f5c4a5a3-c4cc-44b9-9717-588e70d47f8a">
      <UserInfo>
        <DisplayName/>
        <AccountId xsi:nil="true"/>
        <AccountType/>
      </UserInfo>
    </Students>
    <Self_Registration_Enabled0 xmlns="f5c4a5a3-c4cc-44b9-9717-588e70d47f8a" xsi:nil="true"/>
    <Math_Settings xmlns="f5c4a5a3-c4cc-44b9-9717-588e70d47f8a" xsi:nil="true"/>
    <NotebookType xmlns="f5c4a5a3-c4cc-44b9-9717-588e70d47f8a" xsi:nil="true"/>
    <Student_Groups xmlns="f5c4a5a3-c4cc-44b9-9717-588e70d47f8a">
      <UserInfo>
        <DisplayName/>
        <AccountId xsi:nil="true"/>
        <AccountType/>
      </UserInfo>
    </Student_Groups>
    <Distribution_Groups xmlns="f5c4a5a3-c4cc-44b9-9717-588e70d47f8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CBE002CC380745B9748A55578EDD82" ma:contentTypeVersion="34" ma:contentTypeDescription="Create a new document." ma:contentTypeScope="" ma:versionID="036f8fe49f969782776d2a650c251ab8">
  <xsd:schema xmlns:xsd="http://www.w3.org/2001/XMLSchema" xmlns:xs="http://www.w3.org/2001/XMLSchema" xmlns:p="http://schemas.microsoft.com/office/2006/metadata/properties" xmlns:ns3="c02d471a-002c-4a1d-888f-851ec5c9ba2b" xmlns:ns4="f5c4a5a3-c4cc-44b9-9717-588e70d47f8a" targetNamespace="http://schemas.microsoft.com/office/2006/metadata/properties" ma:root="true" ma:fieldsID="7d96dd496653f793061e26c45362ec9a" ns3:_="" ns4:_="">
    <xsd:import namespace="c02d471a-002c-4a1d-888f-851ec5c9ba2b"/>
    <xsd:import namespace="f5c4a5a3-c4cc-44b9-9717-588e70d47f8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Templates" minOccurs="0"/>
                <xsd:element ref="ns4:MediaServiceDateTaken" minOccurs="0"/>
                <xsd:element ref="ns4:MediaServiceAutoTags" minOccurs="0"/>
                <xsd:element ref="ns4:TeamsChannelId" minOccurs="0"/>
                <xsd:element ref="ns4:IsNotebookLocked" minOccurs="0"/>
                <xsd:element ref="ns4:Math_Settin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  <xsd:element ref="ns4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2d471a-002c-4a1d-888f-851ec5c9ba2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c4a5a3-c4cc-44b9-9717-588e70d47f8a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Self_Registration_Enabled0" ma:index="25" nillable="true" ma:displayName="Self Registration Enabled" ma:internalName="Self_Registration_Enabled0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Math_Settings" ma:index="33" nillable="true" ma:displayName="Math Settings" ma:internalName="Math_Settings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B0BA16-B5D3-44E6-AD20-6626753CA833}">
  <ds:schemaRefs>
    <ds:schemaRef ds:uri="c02d471a-002c-4a1d-888f-851ec5c9ba2b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elements/1.1/"/>
    <ds:schemaRef ds:uri="f5c4a5a3-c4cc-44b9-9717-588e70d47f8a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F59EA99-111A-4135-9462-7CB09BE737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2d471a-002c-4a1d-888f-851ec5c9ba2b"/>
    <ds:schemaRef ds:uri="f5c4a5a3-c4cc-44b9-9717-588e70d47f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FF0AA8-313A-46A7-8ED1-89ADFD2B50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938</Words>
  <Application>Microsoft Office PowerPoint</Application>
  <PresentationFormat>Widescreen</PresentationFormat>
  <Paragraphs>206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Broadway</vt:lpstr>
      <vt:lpstr>Calibri</vt:lpstr>
      <vt:lpstr>Calibri Light</vt:lpstr>
      <vt:lpstr>Century Gothic</vt:lpstr>
      <vt:lpstr>Luckiest Guy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Medb Farrell</dc:creator>
  <cp:lastModifiedBy>Kirsty Peacock</cp:lastModifiedBy>
  <cp:revision>12</cp:revision>
  <dcterms:created xsi:type="dcterms:W3CDTF">2021-01-16T18:57:31Z</dcterms:created>
  <dcterms:modified xsi:type="dcterms:W3CDTF">2022-11-15T18:31:46Z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0x0101006FCBE002CC380745B9748A55578EDD82</vt:lpwstr>
  </property>
</Properties>
</file>