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8C"/>
    <a:srgbClr val="F6510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439-310C-DA1E-0DED-82F897397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8C20-02EA-AE38-E21D-5F09902C3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B3DF-3993-5C8C-C573-B73E4346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17BF-1A99-C1FF-D50E-4FC492A3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4C45-2C9C-2EDE-BE79-5E027AF6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2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0030-A547-3401-1FAC-B210AE3A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DA72D-AEAF-9C45-5275-0FC284CF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1BA2B-04B3-CBEE-0B9D-4C062ABE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F357B-114E-9F8F-BDE8-C26A4097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2E0EE-A270-9146-FE61-73494A86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2D9AFC-42E0-9D8A-58FA-861D7F089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F4BF7-9273-5617-3D72-949D39441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99C6-159F-66B4-946E-DAF526C7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82AD-B9FA-B0EC-97A1-D2902141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D415-9358-1372-7B1D-B8379769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C5A0-FAFF-3FDD-5DF5-C7DA7501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4B629-2354-003D-6DA4-97E45957D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504B0-2BBF-FC3A-25EB-23B1892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249BA-87D5-6A88-5FD3-E748D41D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83C65-011F-3B5C-3426-30CD7A02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0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3C27-EC90-7BD9-5504-13B6E794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D6F37-0BF7-CBFA-A0E5-66C77258C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4696F-23FB-7369-4399-4B7B0982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20A6F-1668-8E4B-1B14-1423A2EE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2A06-6B01-A4FC-DFAB-0341866B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DA4F-2326-9DFE-2F47-A54B2BA0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4E11-6EA3-81F2-F08D-B429952A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D9262-AE14-A61A-1872-1C926CE97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9D232-C4A9-D965-5641-D7C99217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3D82D-2009-0E5D-F6E9-C4A74F2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AB58C-CD54-B939-8BCE-150C539E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7C6D-82D3-B610-3B6C-42E9CC3B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7EADB-4FF8-A3E3-BD63-9000B79C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4F361-3C10-0752-9567-5E77236C7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F116F-C000-C64F-6C28-6ECEFB359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8ADE0-ACBE-362A-3283-3AB9932C5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48FC3-79AD-DDA2-E842-FEC162C6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78167-78D7-543F-24CE-0911EC66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66D47-DF28-B914-8244-6CFFDDB3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95E3-C7F0-3087-2F81-B923B226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50EF-F0CF-BE76-5C6E-B749C1C6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B56A3-5783-C58A-6933-38A95BBA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4E239-0EF1-5FAB-B5C9-824279C2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6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45FE14-2756-D480-84FC-33EE82AA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2B77D-FB39-EEBA-EE7D-799915BD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DFFFC-4E8A-AC5A-984B-20BA47AE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6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4FEF-1FAB-73E4-5202-5F9ACECA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CFCF-13BB-B9A1-B94F-EFE93315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BD4BA-03D0-59E3-6F11-7AB6FBEB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BBAB-4131-ED5D-2CF8-FB4A6879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8F152-0FA9-28DF-D27D-725A159C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E09F0-1787-26D3-BF18-32D0DA6A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0622-7F5B-2D27-7E80-D63847E6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B0F1-BE69-1A39-B459-A9BB601D7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A9725-285C-88BF-0C85-423AA4256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C2444-3481-3E5F-63CD-C7AADE40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88414-05EF-CEC5-D1B1-7115EA74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7515A-14AF-9EA2-581B-733CF374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2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9292B-7DBC-C168-C2F4-775340E3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20E8A-D351-7668-0779-2DF10DA6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C0ABB-5E41-E635-F457-8FDCBE691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8DC3-E238-4643-9E95-91D1EDE5F4A6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D5F80-FE56-42F2-5FD3-5830110BD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EBF58-AB06-736E-1CDA-52A266824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E37FAF-A4A4-754E-85AF-EB0DB393E14C}"/>
              </a:ext>
            </a:extLst>
          </p:cNvPr>
          <p:cNvSpPr/>
          <p:nvPr/>
        </p:nvSpPr>
        <p:spPr>
          <a:xfrm>
            <a:off x="44836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EC2E6-A447-5BE2-4C19-73D0F5C5C95B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0BD5BF-2414-C63D-1F3D-FFF622C98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77181"/>
              </p:ext>
            </p:extLst>
          </p:nvPr>
        </p:nvGraphicFramePr>
        <p:xfrm>
          <a:off x="231683" y="1210188"/>
          <a:ext cx="3823148" cy="527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9768">
                  <a:extLst>
                    <a:ext uri="{9D8B030D-6E8A-4147-A177-3AD203B41FA5}">
                      <a16:colId xmlns:a16="http://schemas.microsoft.com/office/drawing/2014/main" val="2995092677"/>
                    </a:ext>
                  </a:extLst>
                </a:gridCol>
                <a:gridCol w="1873380">
                  <a:extLst>
                    <a:ext uri="{9D8B030D-6E8A-4147-A177-3AD203B41FA5}">
                      <a16:colId xmlns:a16="http://schemas.microsoft.com/office/drawing/2014/main" val="27928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programas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deporte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sports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6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las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comedias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comedy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12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concursos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game show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5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documentales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documentary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253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realitys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reality show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9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las series de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policiaca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police series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717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telediario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news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92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las telenovelas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soap opera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8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divertido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/a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fun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6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informativo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/a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informative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9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interesante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interesting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60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aburrido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/a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boring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1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emocionante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exciting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62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entretenido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/a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os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entertaining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865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978696-9501-B073-A7D4-D2545185A9D3}"/>
              </a:ext>
            </a:extLst>
          </p:cNvPr>
          <p:cNvSpPr txBox="1"/>
          <p:nvPr/>
        </p:nvSpPr>
        <p:spPr>
          <a:xfrm>
            <a:off x="5501762" y="260223"/>
            <a:ext cx="524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Broadway" panose="04040905080B02020502" pitchFamily="82" charset="0"/>
              </a:rPr>
              <a:t>Prefiero</a:t>
            </a:r>
            <a:r>
              <a:rPr lang="en-GB" dirty="0">
                <a:latin typeface="Broadway" panose="04040905080B02020502" pitchFamily="82" charset="0"/>
              </a:rPr>
              <a:t> las </a:t>
            </a:r>
            <a:r>
              <a:rPr lang="en-GB" dirty="0" err="1">
                <a:latin typeface="Broadway" panose="04040905080B02020502" pitchFamily="82" charset="0"/>
              </a:rPr>
              <a:t>comedias</a:t>
            </a:r>
            <a:endParaRPr lang="en-GB" dirty="0">
              <a:latin typeface="Broadway" panose="04040905080B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01E034-19A5-CBD5-8270-3AA30668916C}"/>
              </a:ext>
            </a:extLst>
          </p:cNvPr>
          <p:cNvSpPr txBox="1"/>
          <p:nvPr/>
        </p:nvSpPr>
        <p:spPr>
          <a:xfrm>
            <a:off x="4283241" y="765119"/>
            <a:ext cx="3751625" cy="3103670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err="1">
                <a:solidFill>
                  <a:srgbClr val="F6510A"/>
                </a:solidFill>
                <a:latin typeface="Century Gothic" panose="020B0502020202020204" pitchFamily="34" charset="0"/>
              </a:rPr>
              <a:t>Actividad</a:t>
            </a:r>
            <a:r>
              <a:rPr lang="en-GB" sz="12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 1 </a:t>
            </a:r>
            <a:r>
              <a:rPr lang="en-GB" sz="1200" b="1" dirty="0">
                <a:latin typeface="Century Gothic" panose="020B0502020202020204" pitchFamily="34" charset="0"/>
              </a:rPr>
              <a:t>Unjumble the words in bold.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1. Me </a:t>
            </a:r>
            <a:r>
              <a:rPr lang="en-GB" sz="1200" dirty="0" err="1">
                <a:latin typeface="Century Gothic" panose="020B0502020202020204" pitchFamily="34" charset="0"/>
              </a:rPr>
              <a:t>gusta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ver</a:t>
            </a:r>
            <a:r>
              <a:rPr lang="en-GB" sz="1200" dirty="0">
                <a:latin typeface="Century Gothic" panose="020B0502020202020204" pitchFamily="34" charset="0"/>
              </a:rPr>
              <a:t> las </a:t>
            </a:r>
            <a:r>
              <a:rPr lang="en-GB" sz="1200" b="1" dirty="0" err="1">
                <a:latin typeface="Century Gothic" panose="020B0502020202020204" pitchFamily="34" charset="0"/>
              </a:rPr>
              <a:t>ecmadosi</a:t>
            </a:r>
            <a:r>
              <a:rPr lang="en-GB" sz="1200" dirty="0">
                <a:latin typeface="Century Gothic" panose="020B0502020202020204" pitchFamily="34" charset="0"/>
              </a:rPr>
              <a:t> ____________.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2. </a:t>
            </a:r>
            <a:r>
              <a:rPr lang="en-GB" sz="1200" dirty="0" err="1">
                <a:latin typeface="Century Gothic" panose="020B0502020202020204" pitchFamily="34" charset="0"/>
              </a:rPr>
              <a:t>Nunca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veo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el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atireodile</a:t>
            </a:r>
            <a:r>
              <a:rPr lang="en-GB" sz="1200" dirty="0">
                <a:latin typeface="Century Gothic" panose="020B0502020202020204" pitchFamily="34" charset="0"/>
              </a:rPr>
              <a:t> ______________.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3. </a:t>
            </a:r>
            <a:r>
              <a:rPr lang="en-GB" sz="1200" dirty="0" err="1">
                <a:latin typeface="Century Gothic" panose="020B0502020202020204" pitchFamily="34" charset="0"/>
              </a:rPr>
              <a:t>Odio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edecsonamtul</a:t>
            </a:r>
            <a:r>
              <a:rPr lang="en-GB" sz="1200" dirty="0">
                <a:latin typeface="Century Gothic" panose="020B0502020202020204" pitchFamily="34" charset="0"/>
              </a:rPr>
              <a:t> ________________ </a:t>
            </a:r>
            <a:r>
              <a:rPr lang="en-GB" sz="1200" dirty="0" err="1">
                <a:latin typeface="Century Gothic" panose="020B0502020202020204" pitchFamily="34" charset="0"/>
              </a:rPr>
              <a:t>prefiero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cucosnros</a:t>
            </a:r>
            <a:r>
              <a:rPr lang="en-GB" sz="1200" dirty="0">
                <a:latin typeface="Century Gothic" panose="020B0502020202020204" pitchFamily="34" charset="0"/>
              </a:rPr>
              <a:t> _______________.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4. Me </a:t>
            </a:r>
            <a:r>
              <a:rPr lang="en-GB" sz="1200" dirty="0" err="1">
                <a:latin typeface="Century Gothic" panose="020B0502020202020204" pitchFamily="34" charset="0"/>
              </a:rPr>
              <a:t>encanta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ver</a:t>
            </a:r>
            <a:r>
              <a:rPr lang="en-GB" sz="1200" dirty="0">
                <a:latin typeface="Century Gothic" panose="020B0502020202020204" pitchFamily="34" charset="0"/>
              </a:rPr>
              <a:t> las </a:t>
            </a:r>
            <a:r>
              <a:rPr lang="en-GB" sz="1200" b="1" dirty="0" err="1">
                <a:latin typeface="Century Gothic" panose="020B0502020202020204" pitchFamily="34" charset="0"/>
              </a:rPr>
              <a:t>tevesanelol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_____________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con mis padres.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5. Mi </a:t>
            </a:r>
            <a:r>
              <a:rPr lang="en-GB" sz="1200" dirty="0" err="1">
                <a:latin typeface="Century Gothic" panose="020B0502020202020204" pitchFamily="34" charset="0"/>
              </a:rPr>
              <a:t>hermano</a:t>
            </a:r>
            <a:r>
              <a:rPr lang="en-GB" sz="1200" dirty="0">
                <a:latin typeface="Century Gothic" panose="020B0502020202020204" pitchFamily="34" charset="0"/>
              </a:rPr>
              <a:t> y </a:t>
            </a:r>
            <a:r>
              <a:rPr lang="en-GB" sz="1200" dirty="0" err="1">
                <a:latin typeface="Century Gothic" panose="020B0502020202020204" pitchFamily="34" charset="0"/>
              </a:rPr>
              <a:t>yo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nos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gusta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ver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promsraag</a:t>
            </a:r>
            <a:r>
              <a:rPr lang="en-GB" sz="1200" b="1" dirty="0">
                <a:latin typeface="Century Gothic" panose="020B0502020202020204" pitchFamily="34" charset="0"/>
              </a:rPr>
              <a:t> ed </a:t>
            </a:r>
            <a:r>
              <a:rPr lang="en-GB" sz="1200" b="1" dirty="0" err="1">
                <a:latin typeface="Century Gothic" panose="020B0502020202020204" pitchFamily="34" charset="0"/>
              </a:rPr>
              <a:t>rdoepte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____________________________.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6. No </a:t>
            </a:r>
            <a:r>
              <a:rPr lang="en-GB" sz="1200" dirty="0" err="1">
                <a:latin typeface="Century Gothic" panose="020B0502020202020204" pitchFamily="34" charset="0"/>
              </a:rPr>
              <a:t>aguanto</a:t>
            </a:r>
            <a:r>
              <a:rPr lang="en-GB" sz="1200" dirty="0">
                <a:latin typeface="Century Gothic" panose="020B0502020202020204" pitchFamily="34" charset="0"/>
              </a:rPr>
              <a:t> las </a:t>
            </a:r>
            <a:r>
              <a:rPr lang="en-GB" sz="1200" b="1" dirty="0" err="1">
                <a:latin typeface="Century Gothic" panose="020B0502020202020204" pitchFamily="34" charset="0"/>
              </a:rPr>
              <a:t>esresi</a:t>
            </a:r>
            <a:r>
              <a:rPr lang="en-GB" sz="1200" b="1" dirty="0">
                <a:latin typeface="Century Gothic" panose="020B0502020202020204" pitchFamily="34" charset="0"/>
              </a:rPr>
              <a:t> ed </a:t>
            </a:r>
            <a:r>
              <a:rPr lang="en-GB" sz="1200" b="1" dirty="0" err="1">
                <a:latin typeface="Century Gothic" panose="020B0502020202020204" pitchFamily="34" charset="0"/>
              </a:rPr>
              <a:t>apaicloci</a:t>
            </a:r>
            <a:r>
              <a:rPr lang="en-GB" sz="1200" b="1" dirty="0">
                <a:latin typeface="Century Gothic" panose="020B0502020202020204" pitchFamily="34" charset="0"/>
              </a:rPr>
              <a:t> __________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________________________________.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6AE90-2189-3277-13EF-9DFB43474F17}"/>
              </a:ext>
            </a:extLst>
          </p:cNvPr>
          <p:cNvSpPr txBox="1"/>
          <p:nvPr/>
        </p:nvSpPr>
        <p:spPr>
          <a:xfrm>
            <a:off x="8121779" y="765119"/>
            <a:ext cx="3751625" cy="5597238"/>
          </a:xfrm>
          <a:prstGeom prst="rect">
            <a:avLst/>
          </a:prstGeom>
          <a:noFill/>
          <a:ln w="19050">
            <a:solidFill>
              <a:srgbClr val="43548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err="1">
                <a:solidFill>
                  <a:srgbClr val="F6510A"/>
                </a:solidFill>
                <a:latin typeface="Century Gothic" panose="020B0502020202020204" pitchFamily="34" charset="0"/>
              </a:rPr>
              <a:t>Actividad</a:t>
            </a:r>
            <a:r>
              <a:rPr lang="en-GB" sz="12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 3 </a:t>
            </a:r>
            <a:r>
              <a:rPr lang="en-GB" sz="1200" b="1" dirty="0">
                <a:latin typeface="Century Gothic" panose="020B0502020202020204" pitchFamily="34" charset="0"/>
              </a:rPr>
              <a:t>Choose the correct spelling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GB" sz="1200" dirty="0" err="1">
                <a:latin typeface="Century Gothic" panose="020B0502020202020204" pitchFamily="34" charset="0"/>
              </a:rPr>
              <a:t>concursos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nunca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veo</a:t>
            </a:r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2. </a:t>
            </a:r>
            <a:r>
              <a:rPr lang="en-GB" sz="1200" dirty="0" err="1">
                <a:latin typeface="Century Gothic" panose="020B0502020202020204" pitchFamily="34" charset="0"/>
              </a:rPr>
              <a:t>prefiero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realitys</a:t>
            </a:r>
            <a:r>
              <a:rPr lang="en-GB" sz="1200" dirty="0">
                <a:latin typeface="Century Gothic" panose="020B0502020202020204" pitchFamily="34" charset="0"/>
              </a:rPr>
              <a:t> // son //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//</a:t>
            </a:r>
            <a:r>
              <a:rPr lang="en-GB" sz="1200" dirty="0" err="1">
                <a:latin typeface="Century Gothic" panose="020B0502020202020204" pitchFamily="34" charset="0"/>
              </a:rPr>
              <a:t>porque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emocionantes</a:t>
            </a:r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3. </a:t>
            </a:r>
            <a:r>
              <a:rPr lang="en-GB" sz="1200" dirty="0" err="1">
                <a:latin typeface="Century Gothic" panose="020B0502020202020204" pitchFamily="34" charset="0"/>
              </a:rPr>
              <a:t>programas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deporte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más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creo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// que // de // </a:t>
            </a:r>
            <a:r>
              <a:rPr lang="en-GB" sz="1200" dirty="0" err="1">
                <a:latin typeface="Century Gothic" panose="020B0502020202020204" pitchFamily="34" charset="0"/>
              </a:rPr>
              <a:t>más</a:t>
            </a:r>
            <a:r>
              <a:rPr lang="en-GB" sz="1200" dirty="0">
                <a:latin typeface="Century Gothic" panose="020B0502020202020204" pitchFamily="34" charset="0"/>
              </a:rPr>
              <a:t> // son // </a:t>
            </a:r>
            <a:r>
              <a:rPr lang="en-GB" sz="1200" dirty="0" err="1">
                <a:latin typeface="Century Gothic" panose="020B0502020202020204" pitchFamily="34" charset="0"/>
              </a:rPr>
              <a:t>entretenidos</a:t>
            </a:r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4. </a:t>
            </a:r>
            <a:r>
              <a:rPr lang="en-GB" sz="1200" dirty="0" err="1">
                <a:latin typeface="Century Gothic" panose="020B0502020202020204" pitchFamily="34" charset="0"/>
              </a:rPr>
              <a:t>comedias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telediario</a:t>
            </a:r>
            <a:r>
              <a:rPr lang="en-GB" sz="1200" dirty="0">
                <a:latin typeface="Century Gothic" panose="020B0502020202020204" pitchFamily="34" charset="0"/>
              </a:rPr>
              <a:t> // las // </a:t>
            </a:r>
            <a:r>
              <a:rPr lang="en-GB" sz="1200" dirty="0" err="1">
                <a:latin typeface="Century Gothic" panose="020B0502020202020204" pitchFamily="34" charset="0"/>
              </a:rPr>
              <a:t>más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el</a:t>
            </a:r>
            <a:r>
              <a:rPr lang="en-GB" sz="1200" dirty="0">
                <a:latin typeface="Century Gothic" panose="020B0502020202020204" pitchFamily="34" charset="0"/>
              </a:rPr>
              <a:t> // son // </a:t>
            </a:r>
            <a:r>
              <a:rPr lang="en-GB" sz="1200" dirty="0" err="1">
                <a:latin typeface="Century Gothic" panose="020B0502020202020204" pitchFamily="34" charset="0"/>
              </a:rPr>
              <a:t>divertidas</a:t>
            </a:r>
            <a:r>
              <a:rPr lang="en-GB" sz="1200" dirty="0">
                <a:latin typeface="Century Gothic" panose="020B0502020202020204" pitchFamily="34" charset="0"/>
              </a:rPr>
              <a:t> // que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5. </a:t>
            </a:r>
            <a:r>
              <a:rPr lang="en-GB" sz="1200" dirty="0" err="1">
                <a:latin typeface="Century Gothic" panose="020B0502020202020204" pitchFamily="34" charset="0"/>
              </a:rPr>
              <a:t>más</a:t>
            </a:r>
            <a:r>
              <a:rPr lang="en-GB" sz="1200" dirty="0">
                <a:latin typeface="Century Gothic" panose="020B0502020202020204" pitchFamily="34" charset="0"/>
              </a:rPr>
              <a:t> // </a:t>
            </a:r>
            <a:r>
              <a:rPr lang="en-GB" sz="1200" dirty="0" err="1">
                <a:latin typeface="Century Gothic" panose="020B0502020202020204" pitchFamily="34" charset="0"/>
              </a:rPr>
              <a:t>interesantes</a:t>
            </a:r>
            <a:r>
              <a:rPr lang="en-GB" sz="1200" dirty="0">
                <a:latin typeface="Century Gothic" panose="020B0502020202020204" pitchFamily="34" charset="0"/>
              </a:rPr>
              <a:t> // las // </a:t>
            </a:r>
            <a:r>
              <a:rPr lang="en-GB" sz="1200" dirty="0" err="1">
                <a:latin typeface="Century Gothic" panose="020B0502020202020204" pitchFamily="34" charset="0"/>
              </a:rPr>
              <a:t>concursos</a:t>
            </a:r>
            <a:r>
              <a:rPr lang="en-GB" sz="1200" dirty="0">
                <a:latin typeface="Century Gothic" panose="020B0502020202020204" pitchFamily="34" charset="0"/>
              </a:rPr>
              <a:t> // son //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// que // telenovelas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4012F9-E9A8-0391-B1A4-2F20EB85DF3C}"/>
              </a:ext>
            </a:extLst>
          </p:cNvPr>
          <p:cNvSpPr txBox="1"/>
          <p:nvPr/>
        </p:nvSpPr>
        <p:spPr>
          <a:xfrm>
            <a:off x="4283241" y="4004353"/>
            <a:ext cx="3751625" cy="2526589"/>
          </a:xfrm>
          <a:prstGeom prst="rect">
            <a:avLst/>
          </a:prstGeom>
          <a:noFill/>
          <a:ln w="19050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err="1">
                <a:solidFill>
                  <a:srgbClr val="F6510A"/>
                </a:solidFill>
                <a:latin typeface="Century Gothic" panose="020B0502020202020204" pitchFamily="34" charset="0"/>
              </a:rPr>
              <a:t>Actividad</a:t>
            </a:r>
            <a:r>
              <a:rPr lang="en-GB" sz="12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 2 </a:t>
            </a:r>
            <a:r>
              <a:rPr lang="en-GB" sz="1200" b="1" dirty="0">
                <a:latin typeface="Century Gothic" panose="020B0502020202020204" pitchFamily="34" charset="0"/>
              </a:rPr>
              <a:t>Fill in the missing vowels</a:t>
            </a:r>
          </a:p>
          <a:p>
            <a:pPr>
              <a:lnSpc>
                <a:spcPct val="20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1. Creo que las </a:t>
            </a:r>
            <a:r>
              <a:rPr lang="en-GB" sz="1200" dirty="0" err="1">
                <a:latin typeface="Century Gothic" panose="020B0502020202020204" pitchFamily="34" charset="0"/>
              </a:rPr>
              <a:t>comedias</a:t>
            </a:r>
            <a:r>
              <a:rPr lang="en-GB" sz="1200" dirty="0">
                <a:latin typeface="Century Gothic" panose="020B0502020202020204" pitchFamily="34" charset="0"/>
              </a:rPr>
              <a:t> son </a:t>
            </a:r>
            <a:r>
              <a:rPr lang="en-GB" sz="1200" b="1" dirty="0">
                <a:latin typeface="Century Gothic" panose="020B0502020202020204" pitchFamily="34" charset="0"/>
              </a:rPr>
              <a:t>d _ v _ rt _ d _ s</a:t>
            </a:r>
            <a:r>
              <a:rPr lang="en-GB" sz="1200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2. Las telenovelas son </a:t>
            </a:r>
            <a:r>
              <a:rPr lang="en-GB" sz="1200" dirty="0" err="1">
                <a:latin typeface="Century Gothic" panose="020B0502020202020204" pitchFamily="34" charset="0"/>
              </a:rPr>
              <a:t>más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1" dirty="0">
                <a:latin typeface="Century Gothic" panose="020B0502020202020204" pitchFamily="34" charset="0"/>
              </a:rPr>
              <a:t>_ </a:t>
            </a:r>
            <a:r>
              <a:rPr lang="en-GB" sz="1200" b="1" dirty="0" err="1">
                <a:latin typeface="Century Gothic" panose="020B0502020202020204" pitchFamily="34" charset="0"/>
              </a:rPr>
              <a:t>nt</a:t>
            </a:r>
            <a:r>
              <a:rPr lang="en-GB" sz="1200" b="1" dirty="0">
                <a:latin typeface="Century Gothic" panose="020B0502020202020204" pitchFamily="34" charset="0"/>
              </a:rPr>
              <a:t> _ r _ s _ </a:t>
            </a:r>
            <a:r>
              <a:rPr lang="en-GB" sz="1200" b="1" dirty="0" err="1">
                <a:latin typeface="Century Gothic" panose="020B0502020202020204" pitchFamily="34" charset="0"/>
              </a:rPr>
              <a:t>nt</a:t>
            </a:r>
            <a:r>
              <a:rPr lang="en-GB" sz="1200" b="1" dirty="0">
                <a:latin typeface="Century Gothic" panose="020B0502020202020204" pitchFamily="34" charset="0"/>
              </a:rPr>
              <a:t> _ s</a:t>
            </a:r>
            <a:r>
              <a:rPr lang="en-GB" sz="1200" dirty="0">
                <a:latin typeface="Century Gothic" panose="020B0502020202020204" pitchFamily="34" charset="0"/>
              </a:rPr>
              <a:t> que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realitys</a:t>
            </a:r>
            <a:r>
              <a:rPr lang="en-GB" sz="1200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3. </a:t>
            </a:r>
            <a:r>
              <a:rPr lang="en-GB" sz="1200" dirty="0" err="1">
                <a:latin typeface="Century Gothic" panose="020B0502020202020204" pitchFamily="34" charset="0"/>
              </a:rPr>
              <a:t>Pienso</a:t>
            </a:r>
            <a:r>
              <a:rPr lang="en-GB" sz="1200" dirty="0">
                <a:latin typeface="Century Gothic" panose="020B0502020202020204" pitchFamily="34" charset="0"/>
              </a:rPr>
              <a:t> que </a:t>
            </a:r>
            <a:r>
              <a:rPr lang="en-GB" sz="1200" dirty="0" err="1">
                <a:latin typeface="Century Gothic" panose="020B0502020202020204" pitchFamily="34" charset="0"/>
              </a:rPr>
              <a:t>los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documentales</a:t>
            </a:r>
            <a:r>
              <a:rPr lang="en-GB" sz="1200" dirty="0">
                <a:latin typeface="Century Gothic" panose="020B0502020202020204" pitchFamily="34" charset="0"/>
              </a:rPr>
              <a:t> son </a:t>
            </a:r>
            <a:r>
              <a:rPr lang="en-GB" sz="1200" b="1" dirty="0">
                <a:latin typeface="Century Gothic" panose="020B0502020202020204" pitchFamily="34" charset="0"/>
              </a:rPr>
              <a:t>_ </a:t>
            </a:r>
            <a:r>
              <a:rPr lang="en-GB" sz="1200" b="1" dirty="0" err="1">
                <a:latin typeface="Century Gothic" panose="020B0502020202020204" pitchFamily="34" charset="0"/>
              </a:rPr>
              <a:t>nf</a:t>
            </a:r>
            <a:r>
              <a:rPr lang="en-GB" sz="1200" b="1" dirty="0">
                <a:latin typeface="Century Gothic" panose="020B0502020202020204" pitchFamily="34" charset="0"/>
              </a:rPr>
              <a:t> _ rm _ t _ v _ s.</a:t>
            </a:r>
          </a:p>
          <a:p>
            <a:pPr>
              <a:lnSpc>
                <a:spcPct val="20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4. Creo que </a:t>
            </a:r>
            <a:r>
              <a:rPr lang="en-GB" sz="1200" dirty="0" err="1">
                <a:latin typeface="Century Gothic" panose="020B0502020202020204" pitchFamily="34" charset="0"/>
              </a:rPr>
              <a:t>el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telediario</a:t>
            </a:r>
            <a:r>
              <a:rPr lang="en-GB" sz="1200" dirty="0">
                <a:latin typeface="Century Gothic" panose="020B0502020202020204" pitchFamily="34" charset="0"/>
              </a:rPr>
              <a:t> es </a:t>
            </a:r>
            <a:r>
              <a:rPr lang="en-GB" sz="1200" b="1" dirty="0">
                <a:latin typeface="Century Gothic" panose="020B0502020202020204" pitchFamily="34" charset="0"/>
              </a:rPr>
              <a:t>_ b _ </a:t>
            </a:r>
            <a:r>
              <a:rPr lang="en-GB" sz="1200" b="1" dirty="0" err="1">
                <a:latin typeface="Century Gothic" panose="020B0502020202020204" pitchFamily="34" charset="0"/>
              </a:rPr>
              <a:t>rr</a:t>
            </a:r>
            <a:r>
              <a:rPr lang="en-GB" sz="1200" b="1" dirty="0">
                <a:latin typeface="Century Gothic" panose="020B0502020202020204" pitchFamily="34" charset="0"/>
              </a:rPr>
              <a:t> _ d _.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CBE92-AB0C-9FE0-5752-7254625A61C7}"/>
              </a:ext>
            </a:extLst>
          </p:cNvPr>
          <p:cNvSpPr txBox="1"/>
          <p:nvPr/>
        </p:nvSpPr>
        <p:spPr>
          <a:xfrm>
            <a:off x="231683" y="285128"/>
            <a:ext cx="382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Revise the vocabulary below and complete the activities. Challenge yourself by covering up the vocabulary. You will be tested on this vocab in the next lesson.</a:t>
            </a:r>
          </a:p>
        </p:txBody>
      </p:sp>
    </p:spTree>
    <p:extLst>
      <p:ext uri="{BB962C8B-B14F-4D97-AF65-F5344CB8AC3E}">
        <p14:creationId xmlns:p14="http://schemas.microsoft.com/office/powerpoint/2010/main" val="115940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350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4</cp:revision>
  <dcterms:created xsi:type="dcterms:W3CDTF">2022-06-08T18:02:52Z</dcterms:created>
  <dcterms:modified xsi:type="dcterms:W3CDTF">2022-06-12T12:05:32Z</dcterms:modified>
</cp:coreProperties>
</file>