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419" r:id="rId2"/>
    <p:sldId id="427" r:id="rId3"/>
    <p:sldId id="421" r:id="rId4"/>
    <p:sldId id="422" r:id="rId5"/>
    <p:sldId id="423" r:id="rId6"/>
    <p:sldId id="424" r:id="rId7"/>
    <p:sldId id="425" r:id="rId8"/>
    <p:sldId id="42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435494"/>
    <a:srgbClr val="FF33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48B447-710A-4886-A089-5365C371C532}" type="datetimeFigureOut">
              <a:rPr lang="en-GB" smtClean="0"/>
              <a:t>26/08/2021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BE27B4-1EF6-43AE-8346-CDA7B72EA873}" type="slidenum">
              <a:rPr lang="en-GB" smtClean="0"/>
              <a:t>‹#›</a:t>
            </a:fld>
            <a:endParaRPr lang="en-GB"/>
          </a:p>
        </p:txBody>
      </p:sp>
    </p:spTree>
    <p:extLst>
      <p:ext uri="{BB962C8B-B14F-4D97-AF65-F5344CB8AC3E}">
        <p14:creationId xmlns:p14="http://schemas.microsoft.com/office/powerpoint/2010/main" val="315153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Sentence Stealers thanks to Gianfranco Conti’s Language Gym</a:t>
            </a:r>
          </a:p>
        </p:txBody>
      </p:sp>
      <p:sp>
        <p:nvSpPr>
          <p:cNvPr id="4" name="Slide Number Placeholder 3"/>
          <p:cNvSpPr>
            <a:spLocks noGrp="1"/>
          </p:cNvSpPr>
          <p:nvPr>
            <p:ph type="sldNum" sz="quarter" idx="5"/>
          </p:nvPr>
        </p:nvSpPr>
        <p:spPr/>
        <p:txBody>
          <a:bodyPr/>
          <a:lstStyle/>
          <a:p>
            <a:fld id="{1BBBF6C7-A394-48D8-853A-84ACEEA61D3A}" type="slidenum">
              <a:rPr lang="en-GB" smtClean="0"/>
              <a:t>1</a:t>
            </a:fld>
            <a:endParaRPr lang="en-GB"/>
          </a:p>
        </p:txBody>
      </p:sp>
    </p:spTree>
    <p:extLst>
      <p:ext uri="{BB962C8B-B14F-4D97-AF65-F5344CB8AC3E}">
        <p14:creationId xmlns:p14="http://schemas.microsoft.com/office/powerpoint/2010/main" val="176908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Sentence Stealers thanks to Gianfranco Conti’s Language Gym</a:t>
            </a:r>
          </a:p>
        </p:txBody>
      </p:sp>
      <p:sp>
        <p:nvSpPr>
          <p:cNvPr id="4" name="Slide Number Placeholder 3"/>
          <p:cNvSpPr>
            <a:spLocks noGrp="1"/>
          </p:cNvSpPr>
          <p:nvPr>
            <p:ph type="sldNum" sz="quarter" idx="5"/>
          </p:nvPr>
        </p:nvSpPr>
        <p:spPr/>
        <p:txBody>
          <a:bodyPr/>
          <a:lstStyle/>
          <a:p>
            <a:fld id="{1BBBF6C7-A394-48D8-853A-84ACEEA61D3A}" type="slidenum">
              <a:rPr lang="en-GB" smtClean="0"/>
              <a:t>2</a:t>
            </a:fld>
            <a:endParaRPr lang="en-GB"/>
          </a:p>
        </p:txBody>
      </p:sp>
    </p:spTree>
    <p:extLst>
      <p:ext uri="{BB962C8B-B14F-4D97-AF65-F5344CB8AC3E}">
        <p14:creationId xmlns:p14="http://schemas.microsoft.com/office/powerpoint/2010/main" val="1318567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22E75-A0B0-4B82-BBDE-4F0D282709E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7DDC56E-F33D-490D-9CD0-2D8BA2F9A0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0DA626A-F908-43D9-8A8C-387056EF9838}"/>
              </a:ext>
            </a:extLst>
          </p:cNvPr>
          <p:cNvSpPr>
            <a:spLocks noGrp="1"/>
          </p:cNvSpPr>
          <p:nvPr>
            <p:ph type="dt" sz="half" idx="10"/>
          </p:nvPr>
        </p:nvSpPr>
        <p:spPr/>
        <p:txBody>
          <a:bodyPr/>
          <a:lstStyle/>
          <a:p>
            <a:fld id="{BC466F95-BB6B-46E4-8FB6-4AE296C63CCA}" type="datetimeFigureOut">
              <a:rPr lang="en-GB" smtClean="0"/>
              <a:t>26/08/2021</a:t>
            </a:fld>
            <a:endParaRPr lang="en-GB"/>
          </a:p>
        </p:txBody>
      </p:sp>
      <p:sp>
        <p:nvSpPr>
          <p:cNvPr id="5" name="Footer Placeholder 4">
            <a:extLst>
              <a:ext uri="{FF2B5EF4-FFF2-40B4-BE49-F238E27FC236}">
                <a16:creationId xmlns:a16="http://schemas.microsoft.com/office/drawing/2014/main" id="{BAC8FC76-119A-4E4C-9F6A-8F10EF2896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636DCE3-AFB2-48FD-A5C0-BB0312425024}"/>
              </a:ext>
            </a:extLst>
          </p:cNvPr>
          <p:cNvSpPr>
            <a:spLocks noGrp="1"/>
          </p:cNvSpPr>
          <p:nvPr>
            <p:ph type="sldNum" sz="quarter" idx="12"/>
          </p:nvPr>
        </p:nvSpPr>
        <p:spPr/>
        <p:txBody>
          <a:bodyPr/>
          <a:lstStyle/>
          <a:p>
            <a:fld id="{0C9BB571-D977-443F-B3FE-A1AA95D32F2E}" type="slidenum">
              <a:rPr lang="en-GB" smtClean="0"/>
              <a:t>‹#›</a:t>
            </a:fld>
            <a:endParaRPr lang="en-GB"/>
          </a:p>
        </p:txBody>
      </p:sp>
    </p:spTree>
    <p:extLst>
      <p:ext uri="{BB962C8B-B14F-4D97-AF65-F5344CB8AC3E}">
        <p14:creationId xmlns:p14="http://schemas.microsoft.com/office/powerpoint/2010/main" val="2972074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CBBB1-488D-4C49-B0A3-C95A9ABEDE4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0BF7009-A176-4989-A58F-8F35B9C1077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E02F135-CBA1-4CB7-ADC6-86E866AA81D2}"/>
              </a:ext>
            </a:extLst>
          </p:cNvPr>
          <p:cNvSpPr>
            <a:spLocks noGrp="1"/>
          </p:cNvSpPr>
          <p:nvPr>
            <p:ph type="dt" sz="half" idx="10"/>
          </p:nvPr>
        </p:nvSpPr>
        <p:spPr/>
        <p:txBody>
          <a:bodyPr/>
          <a:lstStyle/>
          <a:p>
            <a:fld id="{BC466F95-BB6B-46E4-8FB6-4AE296C63CCA}" type="datetimeFigureOut">
              <a:rPr lang="en-GB" smtClean="0"/>
              <a:t>26/08/2021</a:t>
            </a:fld>
            <a:endParaRPr lang="en-GB"/>
          </a:p>
        </p:txBody>
      </p:sp>
      <p:sp>
        <p:nvSpPr>
          <p:cNvPr id="5" name="Footer Placeholder 4">
            <a:extLst>
              <a:ext uri="{FF2B5EF4-FFF2-40B4-BE49-F238E27FC236}">
                <a16:creationId xmlns:a16="http://schemas.microsoft.com/office/drawing/2014/main" id="{2C8F1774-E981-4D23-AE34-6F203A3DB47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05AE07D-2AB9-4797-9FFF-286527C0E62F}"/>
              </a:ext>
            </a:extLst>
          </p:cNvPr>
          <p:cNvSpPr>
            <a:spLocks noGrp="1"/>
          </p:cNvSpPr>
          <p:nvPr>
            <p:ph type="sldNum" sz="quarter" idx="12"/>
          </p:nvPr>
        </p:nvSpPr>
        <p:spPr/>
        <p:txBody>
          <a:bodyPr/>
          <a:lstStyle/>
          <a:p>
            <a:fld id="{0C9BB571-D977-443F-B3FE-A1AA95D32F2E}" type="slidenum">
              <a:rPr lang="en-GB" smtClean="0"/>
              <a:t>‹#›</a:t>
            </a:fld>
            <a:endParaRPr lang="en-GB"/>
          </a:p>
        </p:txBody>
      </p:sp>
    </p:spTree>
    <p:extLst>
      <p:ext uri="{BB962C8B-B14F-4D97-AF65-F5344CB8AC3E}">
        <p14:creationId xmlns:p14="http://schemas.microsoft.com/office/powerpoint/2010/main" val="3965190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58DA65-B615-4CA7-BD61-021F88B50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BA0A46C-E39A-460A-B79A-52877CEA45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2C59FF-3638-44C3-ADC3-DA035B276D5E}"/>
              </a:ext>
            </a:extLst>
          </p:cNvPr>
          <p:cNvSpPr>
            <a:spLocks noGrp="1"/>
          </p:cNvSpPr>
          <p:nvPr>
            <p:ph type="dt" sz="half" idx="10"/>
          </p:nvPr>
        </p:nvSpPr>
        <p:spPr/>
        <p:txBody>
          <a:bodyPr/>
          <a:lstStyle/>
          <a:p>
            <a:fld id="{BC466F95-BB6B-46E4-8FB6-4AE296C63CCA}" type="datetimeFigureOut">
              <a:rPr lang="en-GB" smtClean="0"/>
              <a:t>26/08/2021</a:t>
            </a:fld>
            <a:endParaRPr lang="en-GB"/>
          </a:p>
        </p:txBody>
      </p:sp>
      <p:sp>
        <p:nvSpPr>
          <p:cNvPr id="5" name="Footer Placeholder 4">
            <a:extLst>
              <a:ext uri="{FF2B5EF4-FFF2-40B4-BE49-F238E27FC236}">
                <a16:creationId xmlns:a16="http://schemas.microsoft.com/office/drawing/2014/main" id="{AE742443-31FE-440E-92CA-845E94D530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AB9419-921D-4647-A289-A188FF51947D}"/>
              </a:ext>
            </a:extLst>
          </p:cNvPr>
          <p:cNvSpPr>
            <a:spLocks noGrp="1"/>
          </p:cNvSpPr>
          <p:nvPr>
            <p:ph type="sldNum" sz="quarter" idx="12"/>
          </p:nvPr>
        </p:nvSpPr>
        <p:spPr/>
        <p:txBody>
          <a:bodyPr/>
          <a:lstStyle/>
          <a:p>
            <a:fld id="{0C9BB571-D977-443F-B3FE-A1AA95D32F2E}" type="slidenum">
              <a:rPr lang="en-GB" smtClean="0"/>
              <a:t>‹#›</a:t>
            </a:fld>
            <a:endParaRPr lang="en-GB"/>
          </a:p>
        </p:txBody>
      </p:sp>
    </p:spTree>
    <p:extLst>
      <p:ext uri="{BB962C8B-B14F-4D97-AF65-F5344CB8AC3E}">
        <p14:creationId xmlns:p14="http://schemas.microsoft.com/office/powerpoint/2010/main" val="2928771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8B789-F1DD-4191-B692-2E148E8DC1E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10D934C-16B2-4218-BF07-1D648BE06F7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CB140B9-3AB0-4FD1-AC09-F12E869703C0}"/>
              </a:ext>
            </a:extLst>
          </p:cNvPr>
          <p:cNvSpPr>
            <a:spLocks noGrp="1"/>
          </p:cNvSpPr>
          <p:nvPr>
            <p:ph type="dt" sz="half" idx="10"/>
          </p:nvPr>
        </p:nvSpPr>
        <p:spPr/>
        <p:txBody>
          <a:bodyPr/>
          <a:lstStyle/>
          <a:p>
            <a:fld id="{BC466F95-BB6B-46E4-8FB6-4AE296C63CCA}" type="datetimeFigureOut">
              <a:rPr lang="en-GB" smtClean="0"/>
              <a:t>26/08/2021</a:t>
            </a:fld>
            <a:endParaRPr lang="en-GB"/>
          </a:p>
        </p:txBody>
      </p:sp>
      <p:sp>
        <p:nvSpPr>
          <p:cNvPr id="5" name="Footer Placeholder 4">
            <a:extLst>
              <a:ext uri="{FF2B5EF4-FFF2-40B4-BE49-F238E27FC236}">
                <a16:creationId xmlns:a16="http://schemas.microsoft.com/office/drawing/2014/main" id="{6777CAB9-3B82-4256-B5F9-3A2FDC5CA1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117E0E6-3F91-4204-9FAA-269FFF58A0AA}"/>
              </a:ext>
            </a:extLst>
          </p:cNvPr>
          <p:cNvSpPr>
            <a:spLocks noGrp="1"/>
          </p:cNvSpPr>
          <p:nvPr>
            <p:ph type="sldNum" sz="quarter" idx="12"/>
          </p:nvPr>
        </p:nvSpPr>
        <p:spPr/>
        <p:txBody>
          <a:bodyPr/>
          <a:lstStyle/>
          <a:p>
            <a:fld id="{0C9BB571-D977-443F-B3FE-A1AA95D32F2E}" type="slidenum">
              <a:rPr lang="en-GB" smtClean="0"/>
              <a:t>‹#›</a:t>
            </a:fld>
            <a:endParaRPr lang="en-GB"/>
          </a:p>
        </p:txBody>
      </p:sp>
    </p:spTree>
    <p:extLst>
      <p:ext uri="{BB962C8B-B14F-4D97-AF65-F5344CB8AC3E}">
        <p14:creationId xmlns:p14="http://schemas.microsoft.com/office/powerpoint/2010/main" val="103284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3740A-85C3-45DF-933B-E3E7ECC0A44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AD6998F-AAFE-4681-9208-EFEA11F842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266774-62DF-41A4-99D9-C73648A524B8}"/>
              </a:ext>
            </a:extLst>
          </p:cNvPr>
          <p:cNvSpPr>
            <a:spLocks noGrp="1"/>
          </p:cNvSpPr>
          <p:nvPr>
            <p:ph type="dt" sz="half" idx="10"/>
          </p:nvPr>
        </p:nvSpPr>
        <p:spPr/>
        <p:txBody>
          <a:bodyPr/>
          <a:lstStyle/>
          <a:p>
            <a:fld id="{BC466F95-BB6B-46E4-8FB6-4AE296C63CCA}" type="datetimeFigureOut">
              <a:rPr lang="en-GB" smtClean="0"/>
              <a:t>26/08/2021</a:t>
            </a:fld>
            <a:endParaRPr lang="en-GB"/>
          </a:p>
        </p:txBody>
      </p:sp>
      <p:sp>
        <p:nvSpPr>
          <p:cNvPr id="5" name="Footer Placeholder 4">
            <a:extLst>
              <a:ext uri="{FF2B5EF4-FFF2-40B4-BE49-F238E27FC236}">
                <a16:creationId xmlns:a16="http://schemas.microsoft.com/office/drawing/2014/main" id="{1DA1A7CF-B923-4EBE-9741-BE9D90D8D8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60DF26-A018-4F61-A49D-0A6D8938436F}"/>
              </a:ext>
            </a:extLst>
          </p:cNvPr>
          <p:cNvSpPr>
            <a:spLocks noGrp="1"/>
          </p:cNvSpPr>
          <p:nvPr>
            <p:ph type="sldNum" sz="quarter" idx="12"/>
          </p:nvPr>
        </p:nvSpPr>
        <p:spPr/>
        <p:txBody>
          <a:bodyPr/>
          <a:lstStyle/>
          <a:p>
            <a:fld id="{0C9BB571-D977-443F-B3FE-A1AA95D32F2E}" type="slidenum">
              <a:rPr lang="en-GB" smtClean="0"/>
              <a:t>‹#›</a:t>
            </a:fld>
            <a:endParaRPr lang="en-GB"/>
          </a:p>
        </p:txBody>
      </p:sp>
    </p:spTree>
    <p:extLst>
      <p:ext uri="{BB962C8B-B14F-4D97-AF65-F5344CB8AC3E}">
        <p14:creationId xmlns:p14="http://schemas.microsoft.com/office/powerpoint/2010/main" val="2940039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C51F2-C5CD-4FB3-BADD-EF356F6718B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B0B0D0F-BC87-4281-AE42-0FE23A3D34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BA454C6-6A2A-4617-8953-0F823D015C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5A9AEF7-9A8E-4831-9D6B-410F678D05FF}"/>
              </a:ext>
            </a:extLst>
          </p:cNvPr>
          <p:cNvSpPr>
            <a:spLocks noGrp="1"/>
          </p:cNvSpPr>
          <p:nvPr>
            <p:ph type="dt" sz="half" idx="10"/>
          </p:nvPr>
        </p:nvSpPr>
        <p:spPr/>
        <p:txBody>
          <a:bodyPr/>
          <a:lstStyle/>
          <a:p>
            <a:fld id="{BC466F95-BB6B-46E4-8FB6-4AE296C63CCA}" type="datetimeFigureOut">
              <a:rPr lang="en-GB" smtClean="0"/>
              <a:t>26/08/2021</a:t>
            </a:fld>
            <a:endParaRPr lang="en-GB"/>
          </a:p>
        </p:txBody>
      </p:sp>
      <p:sp>
        <p:nvSpPr>
          <p:cNvPr id="6" name="Footer Placeholder 5">
            <a:extLst>
              <a:ext uri="{FF2B5EF4-FFF2-40B4-BE49-F238E27FC236}">
                <a16:creationId xmlns:a16="http://schemas.microsoft.com/office/drawing/2014/main" id="{ADF4E2E3-D0B5-4360-B2A2-C10D0D77694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4F8F77D-FAB8-4A34-9335-79300F3EBF6D}"/>
              </a:ext>
            </a:extLst>
          </p:cNvPr>
          <p:cNvSpPr>
            <a:spLocks noGrp="1"/>
          </p:cNvSpPr>
          <p:nvPr>
            <p:ph type="sldNum" sz="quarter" idx="12"/>
          </p:nvPr>
        </p:nvSpPr>
        <p:spPr/>
        <p:txBody>
          <a:bodyPr/>
          <a:lstStyle/>
          <a:p>
            <a:fld id="{0C9BB571-D977-443F-B3FE-A1AA95D32F2E}" type="slidenum">
              <a:rPr lang="en-GB" smtClean="0"/>
              <a:t>‹#›</a:t>
            </a:fld>
            <a:endParaRPr lang="en-GB"/>
          </a:p>
        </p:txBody>
      </p:sp>
    </p:spTree>
    <p:extLst>
      <p:ext uri="{BB962C8B-B14F-4D97-AF65-F5344CB8AC3E}">
        <p14:creationId xmlns:p14="http://schemas.microsoft.com/office/powerpoint/2010/main" val="1476032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B7041-6CCE-45F7-B647-29BD1F85018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DEDCB92-DEE1-4EA4-8AA1-7ED0F476BF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AD040C8-5005-463E-BEF4-98E7F0FDF5D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689DD6F-665C-4B3A-9829-5D9E1C67EC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EAA312-C80B-466B-9425-7048D8144D1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C1275A3-CB7F-4624-9548-E936E0C576DA}"/>
              </a:ext>
            </a:extLst>
          </p:cNvPr>
          <p:cNvSpPr>
            <a:spLocks noGrp="1"/>
          </p:cNvSpPr>
          <p:nvPr>
            <p:ph type="dt" sz="half" idx="10"/>
          </p:nvPr>
        </p:nvSpPr>
        <p:spPr/>
        <p:txBody>
          <a:bodyPr/>
          <a:lstStyle/>
          <a:p>
            <a:fld id="{BC466F95-BB6B-46E4-8FB6-4AE296C63CCA}" type="datetimeFigureOut">
              <a:rPr lang="en-GB" smtClean="0"/>
              <a:t>26/08/2021</a:t>
            </a:fld>
            <a:endParaRPr lang="en-GB"/>
          </a:p>
        </p:txBody>
      </p:sp>
      <p:sp>
        <p:nvSpPr>
          <p:cNvPr id="8" name="Footer Placeholder 7">
            <a:extLst>
              <a:ext uri="{FF2B5EF4-FFF2-40B4-BE49-F238E27FC236}">
                <a16:creationId xmlns:a16="http://schemas.microsoft.com/office/drawing/2014/main" id="{9846959B-089C-430E-AE7A-8F6A53150CD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5C67EA3-9919-478B-957D-6AEB97883C9E}"/>
              </a:ext>
            </a:extLst>
          </p:cNvPr>
          <p:cNvSpPr>
            <a:spLocks noGrp="1"/>
          </p:cNvSpPr>
          <p:nvPr>
            <p:ph type="sldNum" sz="quarter" idx="12"/>
          </p:nvPr>
        </p:nvSpPr>
        <p:spPr/>
        <p:txBody>
          <a:bodyPr/>
          <a:lstStyle/>
          <a:p>
            <a:fld id="{0C9BB571-D977-443F-B3FE-A1AA95D32F2E}" type="slidenum">
              <a:rPr lang="en-GB" smtClean="0"/>
              <a:t>‹#›</a:t>
            </a:fld>
            <a:endParaRPr lang="en-GB"/>
          </a:p>
        </p:txBody>
      </p:sp>
    </p:spTree>
    <p:extLst>
      <p:ext uri="{BB962C8B-B14F-4D97-AF65-F5344CB8AC3E}">
        <p14:creationId xmlns:p14="http://schemas.microsoft.com/office/powerpoint/2010/main" val="581457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1C1CF-28CD-474E-857B-9C8040E6735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C250114-1552-4E59-B50C-6A5DC42D97D1}"/>
              </a:ext>
            </a:extLst>
          </p:cNvPr>
          <p:cNvSpPr>
            <a:spLocks noGrp="1"/>
          </p:cNvSpPr>
          <p:nvPr>
            <p:ph type="dt" sz="half" idx="10"/>
          </p:nvPr>
        </p:nvSpPr>
        <p:spPr/>
        <p:txBody>
          <a:bodyPr/>
          <a:lstStyle/>
          <a:p>
            <a:fld id="{BC466F95-BB6B-46E4-8FB6-4AE296C63CCA}" type="datetimeFigureOut">
              <a:rPr lang="en-GB" smtClean="0"/>
              <a:t>26/08/2021</a:t>
            </a:fld>
            <a:endParaRPr lang="en-GB"/>
          </a:p>
        </p:txBody>
      </p:sp>
      <p:sp>
        <p:nvSpPr>
          <p:cNvPr id="4" name="Footer Placeholder 3">
            <a:extLst>
              <a:ext uri="{FF2B5EF4-FFF2-40B4-BE49-F238E27FC236}">
                <a16:creationId xmlns:a16="http://schemas.microsoft.com/office/drawing/2014/main" id="{1400DDA9-ACC2-4B85-B213-758C2517AB7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156D889-EE8F-43A3-BE23-A815BAF206FD}"/>
              </a:ext>
            </a:extLst>
          </p:cNvPr>
          <p:cNvSpPr>
            <a:spLocks noGrp="1"/>
          </p:cNvSpPr>
          <p:nvPr>
            <p:ph type="sldNum" sz="quarter" idx="12"/>
          </p:nvPr>
        </p:nvSpPr>
        <p:spPr/>
        <p:txBody>
          <a:bodyPr/>
          <a:lstStyle/>
          <a:p>
            <a:fld id="{0C9BB571-D977-443F-B3FE-A1AA95D32F2E}" type="slidenum">
              <a:rPr lang="en-GB" smtClean="0"/>
              <a:t>‹#›</a:t>
            </a:fld>
            <a:endParaRPr lang="en-GB"/>
          </a:p>
        </p:txBody>
      </p:sp>
    </p:spTree>
    <p:extLst>
      <p:ext uri="{BB962C8B-B14F-4D97-AF65-F5344CB8AC3E}">
        <p14:creationId xmlns:p14="http://schemas.microsoft.com/office/powerpoint/2010/main" val="3249888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A19BCA-A7DA-4B20-A359-82EED4FB41CA}"/>
              </a:ext>
            </a:extLst>
          </p:cNvPr>
          <p:cNvSpPr>
            <a:spLocks noGrp="1"/>
          </p:cNvSpPr>
          <p:nvPr>
            <p:ph type="dt" sz="half" idx="10"/>
          </p:nvPr>
        </p:nvSpPr>
        <p:spPr/>
        <p:txBody>
          <a:bodyPr/>
          <a:lstStyle/>
          <a:p>
            <a:fld id="{BC466F95-BB6B-46E4-8FB6-4AE296C63CCA}" type="datetimeFigureOut">
              <a:rPr lang="en-GB" smtClean="0"/>
              <a:t>26/08/2021</a:t>
            </a:fld>
            <a:endParaRPr lang="en-GB"/>
          </a:p>
        </p:txBody>
      </p:sp>
      <p:sp>
        <p:nvSpPr>
          <p:cNvPr id="3" name="Footer Placeholder 2">
            <a:extLst>
              <a:ext uri="{FF2B5EF4-FFF2-40B4-BE49-F238E27FC236}">
                <a16:creationId xmlns:a16="http://schemas.microsoft.com/office/drawing/2014/main" id="{01445B32-56D5-4C57-9230-2F567E14E66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721570C-79FE-4A64-895C-7B698FC79900}"/>
              </a:ext>
            </a:extLst>
          </p:cNvPr>
          <p:cNvSpPr>
            <a:spLocks noGrp="1"/>
          </p:cNvSpPr>
          <p:nvPr>
            <p:ph type="sldNum" sz="quarter" idx="12"/>
          </p:nvPr>
        </p:nvSpPr>
        <p:spPr/>
        <p:txBody>
          <a:bodyPr/>
          <a:lstStyle/>
          <a:p>
            <a:fld id="{0C9BB571-D977-443F-B3FE-A1AA95D32F2E}" type="slidenum">
              <a:rPr lang="en-GB" smtClean="0"/>
              <a:t>‹#›</a:t>
            </a:fld>
            <a:endParaRPr lang="en-GB"/>
          </a:p>
        </p:txBody>
      </p:sp>
    </p:spTree>
    <p:extLst>
      <p:ext uri="{BB962C8B-B14F-4D97-AF65-F5344CB8AC3E}">
        <p14:creationId xmlns:p14="http://schemas.microsoft.com/office/powerpoint/2010/main" val="4104026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D21BB-DAB0-412C-8B5E-FA40FC5E85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2E1A206-622F-4D54-B00E-3EF4B54DED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36551CE-1642-43D5-A695-FD8113DC51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690F0C-0E84-42D6-9558-75E978E8E93E}"/>
              </a:ext>
            </a:extLst>
          </p:cNvPr>
          <p:cNvSpPr>
            <a:spLocks noGrp="1"/>
          </p:cNvSpPr>
          <p:nvPr>
            <p:ph type="dt" sz="half" idx="10"/>
          </p:nvPr>
        </p:nvSpPr>
        <p:spPr/>
        <p:txBody>
          <a:bodyPr/>
          <a:lstStyle/>
          <a:p>
            <a:fld id="{BC466F95-BB6B-46E4-8FB6-4AE296C63CCA}" type="datetimeFigureOut">
              <a:rPr lang="en-GB" smtClean="0"/>
              <a:t>26/08/2021</a:t>
            </a:fld>
            <a:endParaRPr lang="en-GB"/>
          </a:p>
        </p:txBody>
      </p:sp>
      <p:sp>
        <p:nvSpPr>
          <p:cNvPr id="6" name="Footer Placeholder 5">
            <a:extLst>
              <a:ext uri="{FF2B5EF4-FFF2-40B4-BE49-F238E27FC236}">
                <a16:creationId xmlns:a16="http://schemas.microsoft.com/office/drawing/2014/main" id="{D5123F60-A847-434D-A1BC-EAB53A18CF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A9B3BBF-E950-438E-A565-3D36FB10CF2F}"/>
              </a:ext>
            </a:extLst>
          </p:cNvPr>
          <p:cNvSpPr>
            <a:spLocks noGrp="1"/>
          </p:cNvSpPr>
          <p:nvPr>
            <p:ph type="sldNum" sz="quarter" idx="12"/>
          </p:nvPr>
        </p:nvSpPr>
        <p:spPr/>
        <p:txBody>
          <a:bodyPr/>
          <a:lstStyle/>
          <a:p>
            <a:fld id="{0C9BB571-D977-443F-B3FE-A1AA95D32F2E}" type="slidenum">
              <a:rPr lang="en-GB" smtClean="0"/>
              <a:t>‹#›</a:t>
            </a:fld>
            <a:endParaRPr lang="en-GB"/>
          </a:p>
        </p:txBody>
      </p:sp>
    </p:spTree>
    <p:extLst>
      <p:ext uri="{BB962C8B-B14F-4D97-AF65-F5344CB8AC3E}">
        <p14:creationId xmlns:p14="http://schemas.microsoft.com/office/powerpoint/2010/main" val="3753611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8529A-BE3C-4E08-9621-942BD1DB0D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E7A8D8D-2CEC-43E4-A93B-359E7B1027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ACF29A1-4D93-4039-96CB-FF415FA831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7B7DAA-1D9B-4D95-A159-DD3B8161714A}"/>
              </a:ext>
            </a:extLst>
          </p:cNvPr>
          <p:cNvSpPr>
            <a:spLocks noGrp="1"/>
          </p:cNvSpPr>
          <p:nvPr>
            <p:ph type="dt" sz="half" idx="10"/>
          </p:nvPr>
        </p:nvSpPr>
        <p:spPr/>
        <p:txBody>
          <a:bodyPr/>
          <a:lstStyle/>
          <a:p>
            <a:fld id="{BC466F95-BB6B-46E4-8FB6-4AE296C63CCA}" type="datetimeFigureOut">
              <a:rPr lang="en-GB" smtClean="0"/>
              <a:t>26/08/2021</a:t>
            </a:fld>
            <a:endParaRPr lang="en-GB"/>
          </a:p>
        </p:txBody>
      </p:sp>
      <p:sp>
        <p:nvSpPr>
          <p:cNvPr id="6" name="Footer Placeholder 5">
            <a:extLst>
              <a:ext uri="{FF2B5EF4-FFF2-40B4-BE49-F238E27FC236}">
                <a16:creationId xmlns:a16="http://schemas.microsoft.com/office/drawing/2014/main" id="{DDF4A0A6-05A8-435B-B581-CA6DF72565F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65C287A-B4D8-41BF-9136-0C9DD86BFD84}"/>
              </a:ext>
            </a:extLst>
          </p:cNvPr>
          <p:cNvSpPr>
            <a:spLocks noGrp="1"/>
          </p:cNvSpPr>
          <p:nvPr>
            <p:ph type="sldNum" sz="quarter" idx="12"/>
          </p:nvPr>
        </p:nvSpPr>
        <p:spPr/>
        <p:txBody>
          <a:bodyPr/>
          <a:lstStyle/>
          <a:p>
            <a:fld id="{0C9BB571-D977-443F-B3FE-A1AA95D32F2E}" type="slidenum">
              <a:rPr lang="en-GB" smtClean="0"/>
              <a:t>‹#›</a:t>
            </a:fld>
            <a:endParaRPr lang="en-GB"/>
          </a:p>
        </p:txBody>
      </p:sp>
    </p:spTree>
    <p:extLst>
      <p:ext uri="{BB962C8B-B14F-4D97-AF65-F5344CB8AC3E}">
        <p14:creationId xmlns:p14="http://schemas.microsoft.com/office/powerpoint/2010/main" val="3734626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D0646B-BC3C-4D02-BF86-0A68B3BC3A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6A6FC0D-0E24-4E22-821D-C25BFF1A35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B72C80F-CF93-48CF-AB58-2047B5B96B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466F95-BB6B-46E4-8FB6-4AE296C63CCA}" type="datetimeFigureOut">
              <a:rPr lang="en-GB" smtClean="0"/>
              <a:t>26/08/2021</a:t>
            </a:fld>
            <a:endParaRPr lang="en-GB"/>
          </a:p>
        </p:txBody>
      </p:sp>
      <p:sp>
        <p:nvSpPr>
          <p:cNvPr id="5" name="Footer Placeholder 4">
            <a:extLst>
              <a:ext uri="{FF2B5EF4-FFF2-40B4-BE49-F238E27FC236}">
                <a16:creationId xmlns:a16="http://schemas.microsoft.com/office/drawing/2014/main" id="{CD7FDE4C-6216-4703-A361-17ED5D07CE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F85D724-E41A-4428-82C7-6842C6BF05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BB571-D977-443F-B3FE-A1AA95D32F2E}" type="slidenum">
              <a:rPr lang="en-GB" smtClean="0"/>
              <a:t>‹#›</a:t>
            </a:fld>
            <a:endParaRPr lang="en-GB"/>
          </a:p>
        </p:txBody>
      </p:sp>
    </p:spTree>
    <p:extLst>
      <p:ext uri="{BB962C8B-B14F-4D97-AF65-F5344CB8AC3E}">
        <p14:creationId xmlns:p14="http://schemas.microsoft.com/office/powerpoint/2010/main" val="28450897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5D5A0963-795D-4E46-91FA-6A444CEF9799}"/>
              </a:ext>
            </a:extLst>
          </p:cNvPr>
          <p:cNvGrpSpPr/>
          <p:nvPr/>
        </p:nvGrpSpPr>
        <p:grpSpPr>
          <a:xfrm>
            <a:off x="421005" y="168731"/>
            <a:ext cx="11349990" cy="537210"/>
            <a:chOff x="400050" y="240030"/>
            <a:chExt cx="11349990" cy="537210"/>
          </a:xfrm>
          <a:solidFill>
            <a:srgbClr val="435494"/>
          </a:solidFill>
        </p:grpSpPr>
        <p:sp>
          <p:nvSpPr>
            <p:cNvPr id="10" name="Rectangle: Rounded Corners 9">
              <a:extLst>
                <a:ext uri="{FF2B5EF4-FFF2-40B4-BE49-F238E27FC236}">
                  <a16:creationId xmlns:a16="http://schemas.microsoft.com/office/drawing/2014/main" id="{EA7D37BF-678D-42C9-A318-58521DE75B4C}"/>
                </a:ext>
              </a:extLst>
            </p:cNvPr>
            <p:cNvSpPr/>
            <p:nvPr/>
          </p:nvSpPr>
          <p:spPr>
            <a:xfrm>
              <a:off x="400050" y="240030"/>
              <a:ext cx="11349990" cy="537210"/>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C3B07537-F139-4335-9C1F-E6FF30267BEF}"/>
                </a:ext>
              </a:extLst>
            </p:cNvPr>
            <p:cNvSpPr txBox="1"/>
            <p:nvPr/>
          </p:nvSpPr>
          <p:spPr>
            <a:xfrm>
              <a:off x="800100" y="315575"/>
              <a:ext cx="10549890" cy="461665"/>
            </a:xfrm>
            <a:prstGeom prst="rect">
              <a:avLst/>
            </a:prstGeom>
            <a:grpFill/>
          </p:spPr>
          <p:txBody>
            <a:bodyPr wrap="square" rtlCol="0">
              <a:spAutoFit/>
            </a:bodyPr>
            <a:lstStyle/>
            <a:p>
              <a:pPr algn="ctr"/>
              <a:r>
                <a:rPr lang="en-GB" sz="2400" dirty="0">
                  <a:solidFill>
                    <a:schemeClr val="bg1"/>
                  </a:solidFill>
                  <a:latin typeface="Century Gothic" panose="020B0502020202020204" pitchFamily="34" charset="0"/>
                </a:rPr>
                <a:t>¿</a:t>
              </a:r>
              <a:r>
                <a:rPr lang="en-GB" sz="2400" dirty="0" err="1">
                  <a:solidFill>
                    <a:schemeClr val="bg1"/>
                  </a:solidFill>
                  <a:latin typeface="Century Gothic" panose="020B0502020202020204" pitchFamily="34" charset="0"/>
                </a:rPr>
                <a:t>Qué</a:t>
              </a:r>
              <a:r>
                <a:rPr lang="en-GB" sz="2400" dirty="0">
                  <a:solidFill>
                    <a:schemeClr val="bg1"/>
                  </a:solidFill>
                  <a:latin typeface="Century Gothic" panose="020B0502020202020204" pitchFamily="34" charset="0"/>
                </a:rPr>
                <a:t> </a:t>
              </a:r>
              <a:r>
                <a:rPr lang="en-GB" sz="2400" dirty="0" err="1">
                  <a:solidFill>
                    <a:schemeClr val="bg1"/>
                  </a:solidFill>
                  <a:latin typeface="Century Gothic" panose="020B0502020202020204" pitchFamily="34" charset="0"/>
                </a:rPr>
                <a:t>hiciste</a:t>
              </a:r>
              <a:r>
                <a:rPr lang="en-GB" sz="2400" dirty="0">
                  <a:solidFill>
                    <a:schemeClr val="bg1"/>
                  </a:solidFill>
                  <a:latin typeface="Century Gothic" panose="020B0502020202020204" pitchFamily="34" charset="0"/>
                </a:rPr>
                <a:t> </a:t>
              </a:r>
              <a:r>
                <a:rPr lang="en-GB" sz="2400" dirty="0" err="1">
                  <a:solidFill>
                    <a:schemeClr val="bg1"/>
                  </a:solidFill>
                  <a:latin typeface="Century Gothic" panose="020B0502020202020204" pitchFamily="34" charset="0"/>
                </a:rPr>
                <a:t>durante</a:t>
              </a:r>
              <a:r>
                <a:rPr lang="en-GB" sz="2400" dirty="0">
                  <a:solidFill>
                    <a:schemeClr val="bg1"/>
                  </a:solidFill>
                  <a:latin typeface="Century Gothic" panose="020B0502020202020204" pitchFamily="34" charset="0"/>
                </a:rPr>
                <a:t> las </a:t>
              </a:r>
              <a:r>
                <a:rPr lang="en-GB" sz="2400" dirty="0" err="1">
                  <a:solidFill>
                    <a:schemeClr val="bg1"/>
                  </a:solidFill>
                  <a:latin typeface="Century Gothic" panose="020B0502020202020204" pitchFamily="34" charset="0"/>
                </a:rPr>
                <a:t>vacaciones</a:t>
              </a:r>
              <a:r>
                <a:rPr lang="en-GB" sz="2400" dirty="0">
                  <a:solidFill>
                    <a:schemeClr val="bg1"/>
                  </a:solidFill>
                  <a:latin typeface="Century Gothic" panose="020B0502020202020204" pitchFamily="34" charset="0"/>
                </a:rPr>
                <a:t>?</a:t>
              </a:r>
            </a:p>
          </p:txBody>
        </p:sp>
      </p:grpSp>
      <p:sp>
        <p:nvSpPr>
          <p:cNvPr id="2" name="TextBox 1">
            <a:extLst>
              <a:ext uri="{FF2B5EF4-FFF2-40B4-BE49-F238E27FC236}">
                <a16:creationId xmlns:a16="http://schemas.microsoft.com/office/drawing/2014/main" id="{C0417E04-E3DA-4D7F-9C25-E01F68E061D0}"/>
              </a:ext>
            </a:extLst>
          </p:cNvPr>
          <p:cNvSpPr txBox="1"/>
          <p:nvPr/>
        </p:nvSpPr>
        <p:spPr>
          <a:xfrm>
            <a:off x="421005" y="1225118"/>
            <a:ext cx="11128844" cy="4136593"/>
          </a:xfrm>
          <a:prstGeom prst="roundRect">
            <a:avLst/>
          </a:prstGeom>
          <a:ln w="28575">
            <a:solidFill>
              <a:srgbClr val="FF0066"/>
            </a:solidFill>
          </a:ln>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50000"/>
              </a:lnSpc>
            </a:pPr>
            <a:r>
              <a:rPr lang="en-GB" sz="1600" b="1" dirty="0">
                <a:latin typeface="Century Gothic" panose="020B0502020202020204" pitchFamily="34" charset="0"/>
              </a:rPr>
              <a:t>Instructions:</a:t>
            </a:r>
          </a:p>
          <a:p>
            <a:pPr>
              <a:lnSpc>
                <a:spcPct val="150000"/>
              </a:lnSpc>
            </a:pPr>
            <a:endParaRPr lang="en-GB" sz="1600" dirty="0">
              <a:latin typeface="Century Gothic" panose="020B0502020202020204" pitchFamily="34" charset="0"/>
            </a:endParaRPr>
          </a:p>
          <a:p>
            <a:pPr>
              <a:lnSpc>
                <a:spcPct val="150000"/>
              </a:lnSpc>
            </a:pPr>
            <a:r>
              <a:rPr lang="en-GB" sz="1600" dirty="0">
                <a:latin typeface="Century Gothic" panose="020B0502020202020204" pitchFamily="34" charset="0"/>
              </a:rPr>
              <a:t>Show the activities slide on the board. Tell students to select 10 of the activities from the list and get them to write them down on their handout. Students then circulate the room asking each other ¿</a:t>
            </a:r>
            <a:r>
              <a:rPr lang="en-GB" sz="1600" dirty="0" err="1">
                <a:latin typeface="Century Gothic" panose="020B0502020202020204" pitchFamily="34" charset="0"/>
              </a:rPr>
              <a:t>Qué</a:t>
            </a:r>
            <a:r>
              <a:rPr lang="en-GB" sz="1600" dirty="0">
                <a:latin typeface="Century Gothic" panose="020B0502020202020204" pitchFamily="34" charset="0"/>
              </a:rPr>
              <a:t> </a:t>
            </a:r>
            <a:r>
              <a:rPr lang="en-GB" sz="1600" dirty="0" err="1">
                <a:latin typeface="Century Gothic" panose="020B0502020202020204" pitchFamily="34" charset="0"/>
              </a:rPr>
              <a:t>hiciste</a:t>
            </a:r>
            <a:r>
              <a:rPr lang="en-GB" sz="1600" dirty="0">
                <a:latin typeface="Century Gothic" panose="020B0502020202020204" pitchFamily="34" charset="0"/>
              </a:rPr>
              <a:t> </a:t>
            </a:r>
            <a:r>
              <a:rPr lang="en-GB" sz="1600" dirty="0" err="1">
                <a:latin typeface="Century Gothic" panose="020B0502020202020204" pitchFamily="34" charset="0"/>
              </a:rPr>
              <a:t>durante</a:t>
            </a:r>
            <a:r>
              <a:rPr lang="en-GB" sz="1600" dirty="0">
                <a:latin typeface="Century Gothic" panose="020B0502020202020204" pitchFamily="34" charset="0"/>
              </a:rPr>
              <a:t> las </a:t>
            </a:r>
            <a:r>
              <a:rPr lang="en-GB" sz="1600" dirty="0" err="1">
                <a:latin typeface="Century Gothic" panose="020B0502020202020204" pitchFamily="34" charset="0"/>
              </a:rPr>
              <a:t>vacaciones</a:t>
            </a:r>
            <a:r>
              <a:rPr lang="en-GB" sz="1600" dirty="0">
                <a:latin typeface="Century Gothic" panose="020B0502020202020204" pitchFamily="34" charset="0"/>
              </a:rPr>
              <a:t>? Students respond with just one of the activities from their list of 10. If their response is on the questioners bingo sheet they cross it off. They keep circulating the room until they’ve crossed off all 12 boxes. The first to complete the Bingo grid wins.</a:t>
            </a:r>
          </a:p>
          <a:p>
            <a:pPr>
              <a:lnSpc>
                <a:spcPct val="150000"/>
              </a:lnSpc>
            </a:pPr>
            <a:endParaRPr lang="en-GB" sz="1600" dirty="0">
              <a:latin typeface="Century Gothic" panose="020B0502020202020204" pitchFamily="34" charset="0"/>
            </a:endParaRPr>
          </a:p>
          <a:p>
            <a:pPr>
              <a:lnSpc>
                <a:spcPct val="150000"/>
              </a:lnSpc>
            </a:pPr>
            <a:r>
              <a:rPr lang="en-GB" sz="1600" b="1" dirty="0">
                <a:latin typeface="Century Gothic" panose="020B0502020202020204" pitchFamily="34" charset="0"/>
              </a:rPr>
              <a:t>Alternative:</a:t>
            </a:r>
          </a:p>
          <a:p>
            <a:pPr>
              <a:lnSpc>
                <a:spcPct val="150000"/>
              </a:lnSpc>
            </a:pPr>
            <a:r>
              <a:rPr lang="en-GB" sz="1600" dirty="0">
                <a:latin typeface="Century Gothic" panose="020B0502020202020204" pitchFamily="34" charset="0"/>
              </a:rPr>
              <a:t>To cut down on printing, get students to draw and fill in a bingo sheet in their exercise book. </a:t>
            </a:r>
          </a:p>
        </p:txBody>
      </p:sp>
      <p:sp>
        <p:nvSpPr>
          <p:cNvPr id="6" name="Rectangle 5">
            <a:extLst>
              <a:ext uri="{FF2B5EF4-FFF2-40B4-BE49-F238E27FC236}">
                <a16:creationId xmlns:a16="http://schemas.microsoft.com/office/drawing/2014/main" id="{0D9F6DB0-31E0-4820-B0DF-88F6E5AAE8DB}"/>
              </a:ext>
            </a:extLst>
          </p:cNvPr>
          <p:cNvSpPr/>
          <p:nvPr/>
        </p:nvSpPr>
        <p:spPr>
          <a:xfrm>
            <a:off x="116721" y="149585"/>
            <a:ext cx="11915481" cy="662704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305DD34B-6F18-489B-B34C-C29227D448EF}"/>
              </a:ext>
            </a:extLst>
          </p:cNvPr>
          <p:cNvSpPr txBox="1"/>
          <p:nvPr/>
        </p:nvSpPr>
        <p:spPr>
          <a:xfrm>
            <a:off x="10528917" y="6401948"/>
            <a:ext cx="1503285" cy="306467"/>
          </a:xfrm>
          <a:prstGeom prst="roundRect">
            <a:avLst/>
          </a:prstGeom>
          <a:noFill/>
          <a:ln w="19050">
            <a:noFill/>
          </a:ln>
        </p:spPr>
        <p:txBody>
          <a:bodyPr wrap="square" rtlCol="0">
            <a:spAutoFit/>
          </a:bodyPr>
          <a:lstStyle/>
          <a:p>
            <a:pPr algn="r"/>
            <a:r>
              <a:rPr lang="en-GB" sz="1200" b="1" dirty="0">
                <a:latin typeface="Century Gothic" panose="020B0502020202020204" pitchFamily="34" charset="0"/>
              </a:rPr>
              <a:t>© WE TEACH MFL</a:t>
            </a:r>
          </a:p>
        </p:txBody>
      </p:sp>
    </p:spTree>
    <p:extLst>
      <p:ext uri="{BB962C8B-B14F-4D97-AF65-F5344CB8AC3E}">
        <p14:creationId xmlns:p14="http://schemas.microsoft.com/office/powerpoint/2010/main" val="2078963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5D5A0963-795D-4E46-91FA-6A444CEF9799}"/>
              </a:ext>
            </a:extLst>
          </p:cNvPr>
          <p:cNvGrpSpPr/>
          <p:nvPr/>
        </p:nvGrpSpPr>
        <p:grpSpPr>
          <a:xfrm>
            <a:off x="421005" y="245286"/>
            <a:ext cx="11349990" cy="537210"/>
            <a:chOff x="400050" y="240030"/>
            <a:chExt cx="11349990" cy="537210"/>
          </a:xfrm>
          <a:solidFill>
            <a:schemeClr val="bg1"/>
          </a:solidFill>
        </p:grpSpPr>
        <p:sp>
          <p:nvSpPr>
            <p:cNvPr id="10" name="Rectangle: Rounded Corners 9">
              <a:extLst>
                <a:ext uri="{FF2B5EF4-FFF2-40B4-BE49-F238E27FC236}">
                  <a16:creationId xmlns:a16="http://schemas.microsoft.com/office/drawing/2014/main" id="{EA7D37BF-678D-42C9-A318-58521DE75B4C}"/>
                </a:ext>
              </a:extLst>
            </p:cNvPr>
            <p:cNvSpPr/>
            <p:nvPr/>
          </p:nvSpPr>
          <p:spPr>
            <a:xfrm>
              <a:off x="400050" y="240030"/>
              <a:ext cx="11349990" cy="537210"/>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latin typeface="Broadway" panose="04040905080B02020502" pitchFamily="82" charset="0"/>
              </a:endParaRPr>
            </a:p>
          </p:txBody>
        </p:sp>
        <p:sp>
          <p:nvSpPr>
            <p:cNvPr id="11" name="TextBox 10">
              <a:extLst>
                <a:ext uri="{FF2B5EF4-FFF2-40B4-BE49-F238E27FC236}">
                  <a16:creationId xmlns:a16="http://schemas.microsoft.com/office/drawing/2014/main" id="{C3B07537-F139-4335-9C1F-E6FF30267BEF}"/>
                </a:ext>
              </a:extLst>
            </p:cNvPr>
            <p:cNvSpPr txBox="1"/>
            <p:nvPr/>
          </p:nvSpPr>
          <p:spPr>
            <a:xfrm>
              <a:off x="800100" y="315575"/>
              <a:ext cx="10549890" cy="461665"/>
            </a:xfrm>
            <a:prstGeom prst="rect">
              <a:avLst/>
            </a:prstGeom>
            <a:grpFill/>
            <a:ln>
              <a:noFill/>
            </a:ln>
          </p:spPr>
          <p:txBody>
            <a:bodyPr wrap="square" rtlCol="0">
              <a:spAutoFit/>
            </a:bodyPr>
            <a:lstStyle/>
            <a:p>
              <a:pPr algn="ctr"/>
              <a:r>
                <a:rPr lang="en-GB" sz="2400" dirty="0">
                  <a:latin typeface="Broadway" panose="04040905080B02020502" pitchFamily="82" charset="0"/>
                </a:rPr>
                <a:t>¿</a:t>
              </a:r>
              <a:r>
                <a:rPr lang="en-GB" sz="2400" dirty="0" err="1">
                  <a:latin typeface="Broadway" panose="04040905080B02020502" pitchFamily="82" charset="0"/>
                </a:rPr>
                <a:t>Qué</a:t>
              </a:r>
              <a:r>
                <a:rPr lang="en-GB" sz="2400" dirty="0">
                  <a:latin typeface="Broadway" panose="04040905080B02020502" pitchFamily="82" charset="0"/>
                </a:rPr>
                <a:t> </a:t>
              </a:r>
              <a:r>
                <a:rPr lang="en-GB" sz="2400" dirty="0" err="1">
                  <a:latin typeface="Broadway" panose="04040905080B02020502" pitchFamily="82" charset="0"/>
                </a:rPr>
                <a:t>hiciste</a:t>
              </a:r>
              <a:r>
                <a:rPr lang="en-GB" sz="2400" dirty="0">
                  <a:latin typeface="Broadway" panose="04040905080B02020502" pitchFamily="82" charset="0"/>
                </a:rPr>
                <a:t> </a:t>
              </a:r>
              <a:r>
                <a:rPr lang="en-GB" sz="2400" dirty="0" err="1">
                  <a:latin typeface="Broadway" panose="04040905080B02020502" pitchFamily="82" charset="0"/>
                </a:rPr>
                <a:t>durante</a:t>
              </a:r>
              <a:r>
                <a:rPr lang="en-GB" sz="2400" dirty="0">
                  <a:latin typeface="Broadway" panose="04040905080B02020502" pitchFamily="82" charset="0"/>
                </a:rPr>
                <a:t> las </a:t>
              </a:r>
              <a:r>
                <a:rPr lang="en-GB" sz="2400" dirty="0" err="1">
                  <a:latin typeface="Broadway" panose="04040905080B02020502" pitchFamily="82" charset="0"/>
                </a:rPr>
                <a:t>vacaciones</a:t>
              </a:r>
              <a:r>
                <a:rPr lang="en-GB" sz="2400" dirty="0">
                  <a:latin typeface="Broadway" panose="04040905080B02020502" pitchFamily="82" charset="0"/>
                </a:rPr>
                <a:t>?</a:t>
              </a:r>
            </a:p>
          </p:txBody>
        </p:sp>
      </p:grpSp>
      <p:sp>
        <p:nvSpPr>
          <p:cNvPr id="13" name="TextBox 12">
            <a:extLst>
              <a:ext uri="{FF2B5EF4-FFF2-40B4-BE49-F238E27FC236}">
                <a16:creationId xmlns:a16="http://schemas.microsoft.com/office/drawing/2014/main" id="{3A89A642-C14D-4165-BA62-F80B23AA8FF4}"/>
              </a:ext>
            </a:extLst>
          </p:cNvPr>
          <p:cNvSpPr txBox="1"/>
          <p:nvPr/>
        </p:nvSpPr>
        <p:spPr>
          <a:xfrm>
            <a:off x="6273553" y="923529"/>
            <a:ext cx="4846412" cy="5337386"/>
          </a:xfrm>
          <a:prstGeom prst="roundRect">
            <a:avLst/>
          </a:prstGeom>
          <a:ln w="28575">
            <a:solidFill>
              <a:srgbClr val="FF33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nSpc>
                <a:spcPts val="2500"/>
              </a:lnSpc>
            </a:pPr>
            <a:r>
              <a:rPr lang="es-ES" sz="1600" dirty="0">
                <a:latin typeface="Century Gothic" panose="020B0502020202020204" pitchFamily="34" charset="0"/>
              </a:rPr>
              <a:t>16. Hice una maratón en Netflix</a:t>
            </a:r>
          </a:p>
          <a:p>
            <a:pPr>
              <a:lnSpc>
                <a:spcPts val="2500"/>
              </a:lnSpc>
            </a:pPr>
            <a:r>
              <a:rPr lang="es-ES" sz="1600" dirty="0">
                <a:latin typeface="Century Gothic" panose="020B0502020202020204" pitchFamily="34" charset="0"/>
              </a:rPr>
              <a:t>17. Fui a un campamento de verano</a:t>
            </a:r>
          </a:p>
          <a:p>
            <a:pPr>
              <a:lnSpc>
                <a:spcPts val="2500"/>
              </a:lnSpc>
            </a:pPr>
            <a:r>
              <a:rPr lang="es-ES" sz="1600" dirty="0">
                <a:latin typeface="Century Gothic" panose="020B0502020202020204" pitchFamily="34" charset="0"/>
              </a:rPr>
              <a:t>18. Aprendí a hacer algo nuevo</a:t>
            </a:r>
          </a:p>
          <a:p>
            <a:pPr>
              <a:lnSpc>
                <a:spcPts val="2500"/>
              </a:lnSpc>
            </a:pPr>
            <a:r>
              <a:rPr lang="es-ES" sz="1600" dirty="0">
                <a:latin typeface="Century Gothic" panose="020B0502020202020204" pitchFamily="34" charset="0"/>
              </a:rPr>
              <a:t>19. Trabajé como voluntario</a:t>
            </a:r>
          </a:p>
          <a:p>
            <a:pPr>
              <a:lnSpc>
                <a:spcPts val="2500"/>
              </a:lnSpc>
            </a:pPr>
            <a:r>
              <a:rPr lang="es-ES" sz="1600" dirty="0">
                <a:latin typeface="Century Gothic" panose="020B0502020202020204" pitchFamily="34" charset="0"/>
              </a:rPr>
              <a:t>20. Vi una celebridad</a:t>
            </a:r>
          </a:p>
          <a:p>
            <a:pPr>
              <a:lnSpc>
                <a:spcPts val="2500"/>
              </a:lnSpc>
            </a:pPr>
            <a:r>
              <a:rPr lang="es-ES" sz="1600" dirty="0">
                <a:latin typeface="Century Gothic" panose="020B0502020202020204" pitchFamily="34" charset="0"/>
              </a:rPr>
              <a:t>21. Cociné para mi familia</a:t>
            </a:r>
          </a:p>
          <a:p>
            <a:pPr>
              <a:lnSpc>
                <a:spcPts val="2500"/>
              </a:lnSpc>
            </a:pPr>
            <a:r>
              <a:rPr lang="es-ES" sz="1600" dirty="0">
                <a:latin typeface="Century Gothic" panose="020B0502020202020204" pitchFamily="34" charset="0"/>
              </a:rPr>
              <a:t>22. Salí con mis amigos</a:t>
            </a:r>
          </a:p>
          <a:p>
            <a:pPr>
              <a:lnSpc>
                <a:spcPts val="2500"/>
              </a:lnSpc>
            </a:pPr>
            <a:r>
              <a:rPr lang="es-ES" sz="1600" dirty="0">
                <a:latin typeface="Century Gothic" panose="020B0502020202020204" pitchFamily="34" charset="0"/>
              </a:rPr>
              <a:t>23. Fui al cine</a:t>
            </a:r>
          </a:p>
          <a:p>
            <a:pPr>
              <a:lnSpc>
                <a:spcPts val="2500"/>
              </a:lnSpc>
            </a:pPr>
            <a:r>
              <a:rPr lang="es-ES" sz="1600" dirty="0">
                <a:latin typeface="Century Gothic" panose="020B0502020202020204" pitchFamily="34" charset="0"/>
              </a:rPr>
              <a:t>24. Me corté el pelo</a:t>
            </a:r>
          </a:p>
          <a:p>
            <a:pPr>
              <a:lnSpc>
                <a:spcPts val="2500"/>
              </a:lnSpc>
            </a:pPr>
            <a:r>
              <a:rPr lang="es-ES" sz="1600" dirty="0">
                <a:latin typeface="Century Gothic" panose="020B0502020202020204" pitchFamily="34" charset="0"/>
              </a:rPr>
              <a:t>25. Renové mi habitación </a:t>
            </a:r>
          </a:p>
          <a:p>
            <a:pPr>
              <a:lnSpc>
                <a:spcPts val="2500"/>
              </a:lnSpc>
            </a:pPr>
            <a:r>
              <a:rPr lang="es-ES" sz="1600" dirty="0">
                <a:latin typeface="Century Gothic" panose="020B0502020202020204" pitchFamily="34" charset="0"/>
              </a:rPr>
              <a:t>26. Fui al extranjero</a:t>
            </a:r>
          </a:p>
          <a:p>
            <a:pPr>
              <a:lnSpc>
                <a:spcPts val="2500"/>
              </a:lnSpc>
            </a:pPr>
            <a:r>
              <a:rPr lang="es-ES" sz="1600" dirty="0">
                <a:latin typeface="Century Gothic" panose="020B0502020202020204" pitchFamily="34" charset="0"/>
              </a:rPr>
              <a:t>27. Viajé en avión</a:t>
            </a:r>
          </a:p>
          <a:p>
            <a:pPr>
              <a:lnSpc>
                <a:spcPts val="2500"/>
              </a:lnSpc>
            </a:pPr>
            <a:r>
              <a:rPr lang="es-ES" sz="1600" dirty="0">
                <a:latin typeface="Century Gothic" panose="020B0502020202020204" pitchFamily="34" charset="0"/>
              </a:rPr>
              <a:t>28. Fui a una fiesta de pijamas</a:t>
            </a:r>
          </a:p>
          <a:p>
            <a:pPr>
              <a:lnSpc>
                <a:spcPts val="2500"/>
              </a:lnSpc>
            </a:pPr>
            <a:r>
              <a:rPr lang="es-ES" sz="1600" dirty="0">
                <a:latin typeface="Century Gothic" panose="020B0502020202020204" pitchFamily="34" charset="0"/>
              </a:rPr>
              <a:t>29. Fui a un zoo</a:t>
            </a:r>
          </a:p>
          <a:p>
            <a:pPr>
              <a:lnSpc>
                <a:spcPts val="2500"/>
              </a:lnSpc>
            </a:pPr>
            <a:r>
              <a:rPr lang="es-ES" sz="1600" dirty="0">
                <a:latin typeface="Century Gothic" panose="020B0502020202020204" pitchFamily="34" charset="0"/>
              </a:rPr>
              <a:t>30. Visité un museo</a:t>
            </a:r>
          </a:p>
        </p:txBody>
      </p:sp>
      <p:sp>
        <p:nvSpPr>
          <p:cNvPr id="24" name="TextBox 23">
            <a:extLst>
              <a:ext uri="{FF2B5EF4-FFF2-40B4-BE49-F238E27FC236}">
                <a16:creationId xmlns:a16="http://schemas.microsoft.com/office/drawing/2014/main" id="{C9F746A3-1C88-4487-95A3-2127114BC9B4}"/>
              </a:ext>
            </a:extLst>
          </p:cNvPr>
          <p:cNvSpPr txBox="1"/>
          <p:nvPr/>
        </p:nvSpPr>
        <p:spPr>
          <a:xfrm>
            <a:off x="942514" y="923529"/>
            <a:ext cx="4846412" cy="5337386"/>
          </a:xfrm>
          <a:prstGeom prst="roundRect">
            <a:avLst/>
          </a:prstGeom>
          <a:ln w="28575">
            <a:solidFill>
              <a:srgbClr val="FF33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342900" indent="-342900">
              <a:lnSpc>
                <a:spcPts val="2500"/>
              </a:lnSpc>
              <a:buFont typeface="+mj-lt"/>
              <a:buAutoNum type="arabicPeriod"/>
            </a:pPr>
            <a:r>
              <a:rPr lang="es-ES" sz="1600" dirty="0">
                <a:latin typeface="Century Gothic" panose="020B0502020202020204" pitchFamily="34" charset="0"/>
              </a:rPr>
              <a:t>Fui a un concierto</a:t>
            </a:r>
          </a:p>
          <a:p>
            <a:pPr marL="342900" indent="-342900">
              <a:lnSpc>
                <a:spcPts val="2500"/>
              </a:lnSpc>
              <a:buFont typeface="+mj-lt"/>
              <a:buAutoNum type="arabicPeriod"/>
            </a:pPr>
            <a:r>
              <a:rPr lang="es-ES" sz="1600" dirty="0">
                <a:latin typeface="Century Gothic" panose="020B0502020202020204" pitchFamily="34" charset="0"/>
              </a:rPr>
              <a:t>Trabajé</a:t>
            </a:r>
          </a:p>
          <a:p>
            <a:pPr marL="342900" indent="-342900">
              <a:lnSpc>
                <a:spcPts val="2500"/>
              </a:lnSpc>
              <a:buFont typeface="+mj-lt"/>
              <a:buAutoNum type="arabicPeriod"/>
            </a:pPr>
            <a:r>
              <a:rPr lang="es-ES" sz="1600" dirty="0">
                <a:latin typeface="Century Gothic" panose="020B0502020202020204" pitchFamily="34" charset="0"/>
              </a:rPr>
              <a:t>Hablé español </a:t>
            </a:r>
          </a:p>
          <a:p>
            <a:pPr marL="342900" indent="-342900">
              <a:lnSpc>
                <a:spcPts val="2500"/>
              </a:lnSpc>
              <a:buFont typeface="+mj-lt"/>
              <a:buAutoNum type="arabicPeriod"/>
            </a:pPr>
            <a:r>
              <a:rPr lang="es-ES" sz="1600" dirty="0">
                <a:latin typeface="Century Gothic" panose="020B0502020202020204" pitchFamily="34" charset="0"/>
              </a:rPr>
              <a:t>Fui a una boda</a:t>
            </a:r>
          </a:p>
          <a:p>
            <a:pPr marL="342900" indent="-342900">
              <a:lnSpc>
                <a:spcPts val="2500"/>
              </a:lnSpc>
              <a:buFont typeface="+mj-lt"/>
              <a:buAutoNum type="arabicPeriod"/>
            </a:pPr>
            <a:r>
              <a:rPr lang="es-ES" sz="1600" dirty="0">
                <a:latin typeface="Century Gothic" panose="020B0502020202020204" pitchFamily="34" charset="0"/>
              </a:rPr>
              <a:t>Hice ciclismo</a:t>
            </a:r>
          </a:p>
          <a:p>
            <a:pPr marL="342900" indent="-342900">
              <a:lnSpc>
                <a:spcPts val="2500"/>
              </a:lnSpc>
              <a:buFont typeface="+mj-lt"/>
              <a:buAutoNum type="arabicPeriod"/>
            </a:pPr>
            <a:r>
              <a:rPr lang="es-ES" sz="1600" dirty="0">
                <a:latin typeface="Century Gothic" panose="020B0502020202020204" pitchFamily="34" charset="0"/>
              </a:rPr>
              <a:t>Fui al gimnasio</a:t>
            </a:r>
          </a:p>
          <a:p>
            <a:pPr marL="342900" indent="-342900">
              <a:lnSpc>
                <a:spcPts val="2500"/>
              </a:lnSpc>
              <a:buFont typeface="+mj-lt"/>
              <a:buAutoNum type="arabicPeriod"/>
            </a:pPr>
            <a:r>
              <a:rPr lang="es-ES" sz="1600" dirty="0">
                <a:latin typeface="Century Gothic" panose="020B0502020202020204" pitchFamily="34" charset="0"/>
              </a:rPr>
              <a:t>Dormí mucho</a:t>
            </a:r>
          </a:p>
          <a:p>
            <a:pPr marL="342900" indent="-342900">
              <a:lnSpc>
                <a:spcPts val="2500"/>
              </a:lnSpc>
              <a:buFont typeface="+mj-lt"/>
              <a:buAutoNum type="arabicPeriod"/>
            </a:pPr>
            <a:r>
              <a:rPr lang="es-ES" sz="1600" dirty="0">
                <a:latin typeface="Century Gothic" panose="020B0502020202020204" pitchFamily="34" charset="0"/>
              </a:rPr>
              <a:t>Comí un helado</a:t>
            </a:r>
          </a:p>
          <a:p>
            <a:pPr marL="342900" indent="-342900">
              <a:lnSpc>
                <a:spcPts val="2500"/>
              </a:lnSpc>
              <a:buFont typeface="+mj-lt"/>
              <a:buAutoNum type="arabicPeriod"/>
            </a:pPr>
            <a:r>
              <a:rPr lang="es-ES" sz="1600" dirty="0">
                <a:latin typeface="Century Gothic" panose="020B0502020202020204" pitchFamily="34" charset="0"/>
              </a:rPr>
              <a:t>Nadé en el mar</a:t>
            </a:r>
          </a:p>
          <a:p>
            <a:pPr marL="342900" indent="-342900">
              <a:lnSpc>
                <a:spcPts val="2500"/>
              </a:lnSpc>
              <a:buFont typeface="+mj-lt"/>
              <a:buAutoNum type="arabicPeriod"/>
            </a:pPr>
            <a:r>
              <a:rPr lang="es-ES" sz="1600" dirty="0">
                <a:latin typeface="Century Gothic" panose="020B0502020202020204" pitchFamily="34" charset="0"/>
              </a:rPr>
              <a:t>Jugué los videojuegos</a:t>
            </a:r>
          </a:p>
          <a:p>
            <a:pPr marL="342900" indent="-342900">
              <a:lnSpc>
                <a:spcPts val="2500"/>
              </a:lnSpc>
              <a:buFont typeface="+mj-lt"/>
              <a:buAutoNum type="arabicPeriod"/>
            </a:pPr>
            <a:r>
              <a:rPr lang="es-ES" sz="1600" dirty="0">
                <a:latin typeface="Century Gothic" panose="020B0502020202020204" pitchFamily="34" charset="0"/>
              </a:rPr>
              <a:t>Leí una novela</a:t>
            </a:r>
          </a:p>
          <a:p>
            <a:pPr marL="342900" indent="-342900">
              <a:lnSpc>
                <a:spcPts val="2500"/>
              </a:lnSpc>
              <a:buFont typeface="+mj-lt"/>
              <a:buAutoNum type="arabicPeriod"/>
            </a:pPr>
            <a:r>
              <a:rPr lang="es-ES" sz="1600" dirty="0">
                <a:latin typeface="Century Gothic" panose="020B0502020202020204" pitchFamily="34" charset="0"/>
              </a:rPr>
              <a:t>Fui a un festival</a:t>
            </a:r>
          </a:p>
          <a:p>
            <a:pPr marL="342900" indent="-342900">
              <a:lnSpc>
                <a:spcPts val="2500"/>
              </a:lnSpc>
              <a:buFont typeface="+mj-lt"/>
              <a:buAutoNum type="arabicPeriod"/>
            </a:pPr>
            <a:r>
              <a:rPr lang="es-ES" sz="1600" dirty="0">
                <a:latin typeface="Century Gothic" panose="020B0502020202020204" pitchFamily="34" charset="0"/>
              </a:rPr>
              <a:t>Celebré mi cumpleaños </a:t>
            </a:r>
          </a:p>
          <a:p>
            <a:pPr marL="342900" indent="-342900">
              <a:lnSpc>
                <a:spcPts val="2500"/>
              </a:lnSpc>
              <a:buFont typeface="+mj-lt"/>
              <a:buAutoNum type="arabicPeriod"/>
            </a:pPr>
            <a:r>
              <a:rPr lang="es-ES" sz="1600" dirty="0">
                <a:latin typeface="Century Gothic" panose="020B0502020202020204" pitchFamily="34" charset="0"/>
              </a:rPr>
              <a:t>Fui a un parque temático </a:t>
            </a:r>
          </a:p>
          <a:p>
            <a:pPr marL="342900" indent="-342900">
              <a:lnSpc>
                <a:spcPts val="2500"/>
              </a:lnSpc>
              <a:buFont typeface="+mj-lt"/>
              <a:buAutoNum type="arabicPeriod"/>
            </a:pPr>
            <a:r>
              <a:rPr lang="es-ES" sz="1600" dirty="0">
                <a:latin typeface="Century Gothic" panose="020B0502020202020204" pitchFamily="34" charset="0"/>
              </a:rPr>
              <a:t>Discutí con mis padres</a:t>
            </a:r>
          </a:p>
        </p:txBody>
      </p:sp>
      <p:sp>
        <p:nvSpPr>
          <p:cNvPr id="7" name="Rectangle 6">
            <a:extLst>
              <a:ext uri="{FF2B5EF4-FFF2-40B4-BE49-F238E27FC236}">
                <a16:creationId xmlns:a16="http://schemas.microsoft.com/office/drawing/2014/main" id="{5CAB63E3-D05C-48D4-AA1D-14D4F82CF3B5}"/>
              </a:ext>
            </a:extLst>
          </p:cNvPr>
          <p:cNvSpPr/>
          <p:nvPr/>
        </p:nvSpPr>
        <p:spPr>
          <a:xfrm>
            <a:off x="116721" y="149585"/>
            <a:ext cx="11915481" cy="662704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995D32DA-99F5-40B9-AE12-751E291F9D6F}"/>
              </a:ext>
            </a:extLst>
          </p:cNvPr>
          <p:cNvSpPr txBox="1"/>
          <p:nvPr/>
        </p:nvSpPr>
        <p:spPr>
          <a:xfrm>
            <a:off x="10528917" y="6401948"/>
            <a:ext cx="1503285" cy="306467"/>
          </a:xfrm>
          <a:prstGeom prst="roundRect">
            <a:avLst/>
          </a:prstGeom>
          <a:noFill/>
          <a:ln w="19050">
            <a:noFill/>
          </a:ln>
        </p:spPr>
        <p:txBody>
          <a:bodyPr wrap="square" rtlCol="0">
            <a:spAutoFit/>
          </a:bodyPr>
          <a:lstStyle/>
          <a:p>
            <a:pPr algn="r"/>
            <a:r>
              <a:rPr lang="en-GB" sz="1200" b="1" dirty="0">
                <a:latin typeface="Century Gothic" panose="020B0502020202020204" pitchFamily="34" charset="0"/>
              </a:rPr>
              <a:t>© WE TEACH MFL</a:t>
            </a:r>
          </a:p>
        </p:txBody>
      </p:sp>
      <p:pic>
        <p:nvPicPr>
          <p:cNvPr id="1026" name="Picture 2" descr="Bitmoji Image">
            <a:extLst>
              <a:ext uri="{FF2B5EF4-FFF2-40B4-BE49-F238E27FC236}">
                <a16:creationId xmlns:a16="http://schemas.microsoft.com/office/drawing/2014/main" id="{8AB827C9-1FFE-4FB6-8321-340D9F4F22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23789" y="4408417"/>
            <a:ext cx="2368211" cy="23682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0010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C8A8BD8-4168-47EE-AEF7-A9956996624C}"/>
              </a:ext>
            </a:extLst>
          </p:cNvPr>
          <p:cNvGraphicFramePr>
            <a:graphicFrameLocks noGrp="1"/>
          </p:cNvGraphicFramePr>
          <p:nvPr>
            <p:extLst>
              <p:ext uri="{D42A27DB-BD31-4B8C-83A1-F6EECF244321}">
                <p14:modId xmlns:p14="http://schemas.microsoft.com/office/powerpoint/2010/main" val="911685019"/>
              </p:ext>
            </p:extLst>
          </p:nvPr>
        </p:nvGraphicFramePr>
        <p:xfrm>
          <a:off x="380916" y="486642"/>
          <a:ext cx="6084162" cy="5884716"/>
        </p:xfrm>
        <a:graphic>
          <a:graphicData uri="http://schemas.openxmlformats.org/drawingml/2006/table">
            <a:tbl>
              <a:tblPr firstRow="1" bandRow="1">
                <a:tableStyleId>{5940675A-B579-460E-94D1-54222C63F5DA}</a:tableStyleId>
              </a:tblPr>
              <a:tblGrid>
                <a:gridCol w="2028054">
                  <a:extLst>
                    <a:ext uri="{9D8B030D-6E8A-4147-A177-3AD203B41FA5}">
                      <a16:colId xmlns:a16="http://schemas.microsoft.com/office/drawing/2014/main" val="1296434402"/>
                    </a:ext>
                  </a:extLst>
                </a:gridCol>
                <a:gridCol w="2028054">
                  <a:extLst>
                    <a:ext uri="{9D8B030D-6E8A-4147-A177-3AD203B41FA5}">
                      <a16:colId xmlns:a16="http://schemas.microsoft.com/office/drawing/2014/main" val="2938434254"/>
                    </a:ext>
                  </a:extLst>
                </a:gridCol>
                <a:gridCol w="2028054">
                  <a:extLst>
                    <a:ext uri="{9D8B030D-6E8A-4147-A177-3AD203B41FA5}">
                      <a16:colId xmlns:a16="http://schemas.microsoft.com/office/drawing/2014/main" val="2849105138"/>
                    </a:ext>
                  </a:extLst>
                </a:gridCol>
              </a:tblGrid>
              <a:tr h="14711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Fui a un concierto</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Leí una novela</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Cociné para mi familia</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8779698"/>
                  </a:ext>
                </a:extLst>
              </a:tr>
              <a:tr h="14711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Trabajé</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Renové mi habitación </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Hablé español </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3892477"/>
                  </a:ext>
                </a:extLst>
              </a:tr>
              <a:tr h="14711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Discutí con mis padres</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Comí un helado</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Fui a un festival</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5559713"/>
                  </a:ext>
                </a:extLst>
              </a:tr>
              <a:tr h="14711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Fui al extranjero</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Fui a un campamento de verano</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Fui a un parque temático </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4636749"/>
                  </a:ext>
                </a:extLst>
              </a:tr>
            </a:tbl>
          </a:graphicData>
        </a:graphic>
      </p:graphicFrame>
      <p:sp>
        <p:nvSpPr>
          <p:cNvPr id="4" name="Rectangle 3">
            <a:extLst>
              <a:ext uri="{FF2B5EF4-FFF2-40B4-BE49-F238E27FC236}">
                <a16:creationId xmlns:a16="http://schemas.microsoft.com/office/drawing/2014/main" id="{95CCB114-1C96-4CD0-91E7-67DB7C2657C8}"/>
              </a:ext>
            </a:extLst>
          </p:cNvPr>
          <p:cNvSpPr/>
          <p:nvPr/>
        </p:nvSpPr>
        <p:spPr>
          <a:xfrm>
            <a:off x="116721" y="149585"/>
            <a:ext cx="11915481" cy="662704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88350BCC-B411-44E3-8520-48A9D97F4FD4}"/>
              </a:ext>
            </a:extLst>
          </p:cNvPr>
          <p:cNvSpPr txBox="1"/>
          <p:nvPr/>
        </p:nvSpPr>
        <p:spPr>
          <a:xfrm>
            <a:off x="10528917" y="6401948"/>
            <a:ext cx="1503285" cy="306467"/>
          </a:xfrm>
          <a:prstGeom prst="roundRect">
            <a:avLst/>
          </a:prstGeom>
          <a:noFill/>
          <a:ln w="19050">
            <a:noFill/>
          </a:ln>
        </p:spPr>
        <p:txBody>
          <a:bodyPr wrap="square" rtlCol="0">
            <a:spAutoFit/>
          </a:bodyPr>
          <a:lstStyle/>
          <a:p>
            <a:pPr algn="r"/>
            <a:r>
              <a:rPr lang="en-GB" sz="1200" b="1" dirty="0">
                <a:latin typeface="Century Gothic" panose="020B0502020202020204" pitchFamily="34" charset="0"/>
              </a:rPr>
              <a:t>© WE TEACH MFL</a:t>
            </a:r>
          </a:p>
        </p:txBody>
      </p:sp>
      <p:sp>
        <p:nvSpPr>
          <p:cNvPr id="7" name="TextBox 6">
            <a:extLst>
              <a:ext uri="{FF2B5EF4-FFF2-40B4-BE49-F238E27FC236}">
                <a16:creationId xmlns:a16="http://schemas.microsoft.com/office/drawing/2014/main" id="{25A9861E-3240-4908-9EAA-CF420F36F893}"/>
              </a:ext>
            </a:extLst>
          </p:cNvPr>
          <p:cNvSpPr txBox="1"/>
          <p:nvPr/>
        </p:nvSpPr>
        <p:spPr>
          <a:xfrm>
            <a:off x="6620850" y="751344"/>
            <a:ext cx="5255580" cy="5355312"/>
          </a:xfrm>
          <a:prstGeom prst="rect">
            <a:avLst/>
          </a:prstGeom>
          <a:noFill/>
          <a:ln w="28575">
            <a:solidFill>
              <a:srgbClr val="FF0066"/>
            </a:solidFill>
          </a:ln>
        </p:spPr>
        <p:txBody>
          <a:bodyPr wrap="square" rtlCol="0">
            <a:spAutoFit/>
          </a:bodyPr>
          <a:lstStyle/>
          <a:p>
            <a:r>
              <a:rPr lang="en-GB" dirty="0">
                <a:latin typeface="Century Gothic" panose="020B0502020202020204" pitchFamily="34" charset="0"/>
              </a:rPr>
              <a:t>Select ten activities from the list and write them down here:</a:t>
            </a:r>
          </a:p>
          <a:p>
            <a:endParaRPr lang="en-GB" dirty="0">
              <a:latin typeface="Century Gothic" panose="020B0502020202020204" pitchFamily="34" charset="0"/>
            </a:endParaRPr>
          </a:p>
          <a:p>
            <a:pPr marL="342900" indent="-342900">
              <a:lnSpc>
                <a:spcPct val="150000"/>
              </a:lnSpc>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buAutoNum type="arabicPeriod"/>
            </a:pPr>
            <a:endParaRPr lang="en-GB" dirty="0">
              <a:latin typeface="Century Gothic" panose="020B0502020202020204" pitchFamily="34" charset="0"/>
            </a:endParaRPr>
          </a:p>
        </p:txBody>
      </p:sp>
    </p:spTree>
    <p:extLst>
      <p:ext uri="{BB962C8B-B14F-4D97-AF65-F5344CB8AC3E}">
        <p14:creationId xmlns:p14="http://schemas.microsoft.com/office/powerpoint/2010/main" val="4267094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C8A8BD8-4168-47EE-AEF7-A9956996624C}"/>
              </a:ext>
            </a:extLst>
          </p:cNvPr>
          <p:cNvGraphicFramePr>
            <a:graphicFrameLocks noGrp="1"/>
          </p:cNvGraphicFramePr>
          <p:nvPr>
            <p:extLst>
              <p:ext uri="{D42A27DB-BD31-4B8C-83A1-F6EECF244321}">
                <p14:modId xmlns:p14="http://schemas.microsoft.com/office/powerpoint/2010/main" val="326622052"/>
              </p:ext>
            </p:extLst>
          </p:nvPr>
        </p:nvGraphicFramePr>
        <p:xfrm>
          <a:off x="326705" y="486642"/>
          <a:ext cx="6084162" cy="5884716"/>
        </p:xfrm>
        <a:graphic>
          <a:graphicData uri="http://schemas.openxmlformats.org/drawingml/2006/table">
            <a:tbl>
              <a:tblPr firstRow="1" bandRow="1">
                <a:tableStyleId>{5940675A-B579-460E-94D1-54222C63F5DA}</a:tableStyleId>
              </a:tblPr>
              <a:tblGrid>
                <a:gridCol w="2028054">
                  <a:extLst>
                    <a:ext uri="{9D8B030D-6E8A-4147-A177-3AD203B41FA5}">
                      <a16:colId xmlns:a16="http://schemas.microsoft.com/office/drawing/2014/main" val="1296434402"/>
                    </a:ext>
                  </a:extLst>
                </a:gridCol>
                <a:gridCol w="2028054">
                  <a:extLst>
                    <a:ext uri="{9D8B030D-6E8A-4147-A177-3AD203B41FA5}">
                      <a16:colId xmlns:a16="http://schemas.microsoft.com/office/drawing/2014/main" val="2938434254"/>
                    </a:ext>
                  </a:extLst>
                </a:gridCol>
                <a:gridCol w="2028054">
                  <a:extLst>
                    <a:ext uri="{9D8B030D-6E8A-4147-A177-3AD203B41FA5}">
                      <a16:colId xmlns:a16="http://schemas.microsoft.com/office/drawing/2014/main" val="2849105138"/>
                    </a:ext>
                  </a:extLst>
                </a:gridCol>
              </a:tblGrid>
              <a:tr h="14711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Fui a una boda</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Aprendí a hacer algo nuevo</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Hice ciclismo</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8779698"/>
                  </a:ext>
                </a:extLst>
              </a:tr>
              <a:tr h="14711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Trabajé como voluntario</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Celebré mi cumpleaños </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Salí con mis amigos</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3892477"/>
                  </a:ext>
                </a:extLst>
              </a:tr>
              <a:tr h="14711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Fui a un campamento de verano</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Fui a un concierto</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Cociné para mi familia</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5559713"/>
                  </a:ext>
                </a:extLst>
              </a:tr>
              <a:tr h="14711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Fui a un zoo</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Hice una maratón en Netflix</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Fui al cine</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4636749"/>
                  </a:ext>
                </a:extLst>
              </a:tr>
            </a:tbl>
          </a:graphicData>
        </a:graphic>
      </p:graphicFrame>
      <p:sp>
        <p:nvSpPr>
          <p:cNvPr id="4" name="Rectangle 3">
            <a:extLst>
              <a:ext uri="{FF2B5EF4-FFF2-40B4-BE49-F238E27FC236}">
                <a16:creationId xmlns:a16="http://schemas.microsoft.com/office/drawing/2014/main" id="{52F201DA-582B-4AC7-887D-00595AE1A56C}"/>
              </a:ext>
            </a:extLst>
          </p:cNvPr>
          <p:cNvSpPr/>
          <p:nvPr/>
        </p:nvSpPr>
        <p:spPr>
          <a:xfrm>
            <a:off x="116721" y="149585"/>
            <a:ext cx="11915481" cy="662704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357F8EF0-A705-456E-AF6D-8C67B04D6F97}"/>
              </a:ext>
            </a:extLst>
          </p:cNvPr>
          <p:cNvSpPr txBox="1"/>
          <p:nvPr/>
        </p:nvSpPr>
        <p:spPr>
          <a:xfrm>
            <a:off x="10528917" y="6401948"/>
            <a:ext cx="1503285" cy="306467"/>
          </a:xfrm>
          <a:prstGeom prst="roundRect">
            <a:avLst/>
          </a:prstGeom>
          <a:noFill/>
          <a:ln w="19050">
            <a:noFill/>
          </a:ln>
        </p:spPr>
        <p:txBody>
          <a:bodyPr wrap="square" rtlCol="0">
            <a:spAutoFit/>
          </a:bodyPr>
          <a:lstStyle/>
          <a:p>
            <a:pPr algn="r"/>
            <a:r>
              <a:rPr lang="en-GB" sz="1200" b="1" dirty="0">
                <a:latin typeface="Century Gothic" panose="020B0502020202020204" pitchFamily="34" charset="0"/>
              </a:rPr>
              <a:t>© WE TEACH MFL</a:t>
            </a:r>
          </a:p>
        </p:txBody>
      </p:sp>
      <p:sp>
        <p:nvSpPr>
          <p:cNvPr id="7" name="TextBox 6">
            <a:extLst>
              <a:ext uri="{FF2B5EF4-FFF2-40B4-BE49-F238E27FC236}">
                <a16:creationId xmlns:a16="http://schemas.microsoft.com/office/drawing/2014/main" id="{D1AEA4C3-D441-4883-8FAB-2E6CD93303A4}"/>
              </a:ext>
            </a:extLst>
          </p:cNvPr>
          <p:cNvSpPr txBox="1"/>
          <p:nvPr/>
        </p:nvSpPr>
        <p:spPr>
          <a:xfrm>
            <a:off x="6620850" y="751344"/>
            <a:ext cx="5255580" cy="5355312"/>
          </a:xfrm>
          <a:prstGeom prst="rect">
            <a:avLst/>
          </a:prstGeom>
          <a:noFill/>
          <a:ln w="28575">
            <a:solidFill>
              <a:srgbClr val="FF0066"/>
            </a:solidFill>
          </a:ln>
        </p:spPr>
        <p:txBody>
          <a:bodyPr wrap="square" rtlCol="0">
            <a:spAutoFit/>
          </a:bodyPr>
          <a:lstStyle/>
          <a:p>
            <a:r>
              <a:rPr lang="en-GB" dirty="0">
                <a:latin typeface="Century Gothic" panose="020B0502020202020204" pitchFamily="34" charset="0"/>
              </a:rPr>
              <a:t>Select ten activities from the list and write them down here:</a:t>
            </a:r>
          </a:p>
          <a:p>
            <a:endParaRPr lang="en-GB" dirty="0">
              <a:latin typeface="Century Gothic" panose="020B0502020202020204" pitchFamily="34" charset="0"/>
            </a:endParaRPr>
          </a:p>
          <a:p>
            <a:pPr marL="342900" indent="-342900">
              <a:lnSpc>
                <a:spcPct val="150000"/>
              </a:lnSpc>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buAutoNum type="arabicPeriod"/>
            </a:pPr>
            <a:endParaRPr lang="en-GB" dirty="0">
              <a:latin typeface="Century Gothic" panose="020B0502020202020204" pitchFamily="34" charset="0"/>
            </a:endParaRPr>
          </a:p>
        </p:txBody>
      </p:sp>
    </p:spTree>
    <p:extLst>
      <p:ext uri="{BB962C8B-B14F-4D97-AF65-F5344CB8AC3E}">
        <p14:creationId xmlns:p14="http://schemas.microsoft.com/office/powerpoint/2010/main" val="3373518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C8A8BD8-4168-47EE-AEF7-A9956996624C}"/>
              </a:ext>
            </a:extLst>
          </p:cNvPr>
          <p:cNvGraphicFramePr>
            <a:graphicFrameLocks noGrp="1"/>
          </p:cNvGraphicFramePr>
          <p:nvPr>
            <p:extLst>
              <p:ext uri="{D42A27DB-BD31-4B8C-83A1-F6EECF244321}">
                <p14:modId xmlns:p14="http://schemas.microsoft.com/office/powerpoint/2010/main" val="2337745389"/>
              </p:ext>
            </p:extLst>
          </p:nvPr>
        </p:nvGraphicFramePr>
        <p:xfrm>
          <a:off x="380916" y="486642"/>
          <a:ext cx="6084162" cy="5884716"/>
        </p:xfrm>
        <a:graphic>
          <a:graphicData uri="http://schemas.openxmlformats.org/drawingml/2006/table">
            <a:tbl>
              <a:tblPr firstRow="1" bandRow="1">
                <a:tableStyleId>{5940675A-B579-460E-94D1-54222C63F5DA}</a:tableStyleId>
              </a:tblPr>
              <a:tblGrid>
                <a:gridCol w="2028054">
                  <a:extLst>
                    <a:ext uri="{9D8B030D-6E8A-4147-A177-3AD203B41FA5}">
                      <a16:colId xmlns:a16="http://schemas.microsoft.com/office/drawing/2014/main" val="1296434402"/>
                    </a:ext>
                  </a:extLst>
                </a:gridCol>
                <a:gridCol w="2028054">
                  <a:extLst>
                    <a:ext uri="{9D8B030D-6E8A-4147-A177-3AD203B41FA5}">
                      <a16:colId xmlns:a16="http://schemas.microsoft.com/office/drawing/2014/main" val="2938434254"/>
                    </a:ext>
                  </a:extLst>
                </a:gridCol>
                <a:gridCol w="2028054">
                  <a:extLst>
                    <a:ext uri="{9D8B030D-6E8A-4147-A177-3AD203B41FA5}">
                      <a16:colId xmlns:a16="http://schemas.microsoft.com/office/drawing/2014/main" val="2849105138"/>
                    </a:ext>
                  </a:extLst>
                </a:gridCol>
              </a:tblGrid>
              <a:tr h="14711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Dormí mucho</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Trabajé como voluntario</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Nadé en el mar</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8779698"/>
                  </a:ext>
                </a:extLst>
              </a:tr>
              <a:tr h="14711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Discutí con mis padres</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Vi una celebridad</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Me corté el pelo</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3892477"/>
                  </a:ext>
                </a:extLst>
              </a:tr>
              <a:tr h="14711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Jugué los videojuegos</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Dormí mucho</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Viajé en avión</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5559713"/>
                  </a:ext>
                </a:extLst>
              </a:tr>
              <a:tr h="14711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Fui a una fiesta de pijamas</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Discutí con mis padres</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Fui a una boda</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4636749"/>
                  </a:ext>
                </a:extLst>
              </a:tr>
            </a:tbl>
          </a:graphicData>
        </a:graphic>
      </p:graphicFrame>
      <p:sp>
        <p:nvSpPr>
          <p:cNvPr id="4" name="Rectangle 3">
            <a:extLst>
              <a:ext uri="{FF2B5EF4-FFF2-40B4-BE49-F238E27FC236}">
                <a16:creationId xmlns:a16="http://schemas.microsoft.com/office/drawing/2014/main" id="{9CDB3926-A1AC-4B7B-98E9-74E2AD51589B}"/>
              </a:ext>
            </a:extLst>
          </p:cNvPr>
          <p:cNvSpPr/>
          <p:nvPr/>
        </p:nvSpPr>
        <p:spPr>
          <a:xfrm>
            <a:off x="116721" y="149585"/>
            <a:ext cx="11915481" cy="662704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870FF14A-48B1-42FD-B97A-7EE50EEEFEAA}"/>
              </a:ext>
            </a:extLst>
          </p:cNvPr>
          <p:cNvSpPr txBox="1"/>
          <p:nvPr/>
        </p:nvSpPr>
        <p:spPr>
          <a:xfrm>
            <a:off x="10528917" y="6401948"/>
            <a:ext cx="1503285" cy="306467"/>
          </a:xfrm>
          <a:prstGeom prst="roundRect">
            <a:avLst/>
          </a:prstGeom>
          <a:noFill/>
          <a:ln w="19050">
            <a:noFill/>
          </a:ln>
        </p:spPr>
        <p:txBody>
          <a:bodyPr wrap="square" rtlCol="0">
            <a:spAutoFit/>
          </a:bodyPr>
          <a:lstStyle/>
          <a:p>
            <a:pPr algn="r"/>
            <a:r>
              <a:rPr lang="en-GB" sz="1200" b="1" dirty="0">
                <a:latin typeface="Century Gothic" panose="020B0502020202020204" pitchFamily="34" charset="0"/>
              </a:rPr>
              <a:t>© WE TEACH MFL</a:t>
            </a:r>
          </a:p>
        </p:txBody>
      </p:sp>
      <p:sp>
        <p:nvSpPr>
          <p:cNvPr id="7" name="TextBox 6">
            <a:extLst>
              <a:ext uri="{FF2B5EF4-FFF2-40B4-BE49-F238E27FC236}">
                <a16:creationId xmlns:a16="http://schemas.microsoft.com/office/drawing/2014/main" id="{1D7128E2-4965-42FB-9B02-548159377DF5}"/>
              </a:ext>
            </a:extLst>
          </p:cNvPr>
          <p:cNvSpPr txBox="1"/>
          <p:nvPr/>
        </p:nvSpPr>
        <p:spPr>
          <a:xfrm>
            <a:off x="6620850" y="751344"/>
            <a:ext cx="5255580" cy="5355312"/>
          </a:xfrm>
          <a:prstGeom prst="rect">
            <a:avLst/>
          </a:prstGeom>
          <a:noFill/>
          <a:ln w="28575">
            <a:solidFill>
              <a:srgbClr val="FF0066"/>
            </a:solidFill>
          </a:ln>
        </p:spPr>
        <p:txBody>
          <a:bodyPr wrap="square" rtlCol="0">
            <a:spAutoFit/>
          </a:bodyPr>
          <a:lstStyle/>
          <a:p>
            <a:r>
              <a:rPr lang="en-GB" dirty="0">
                <a:latin typeface="Century Gothic" panose="020B0502020202020204" pitchFamily="34" charset="0"/>
              </a:rPr>
              <a:t>Select ten activities from the list and write them down here:</a:t>
            </a:r>
          </a:p>
          <a:p>
            <a:endParaRPr lang="en-GB" dirty="0">
              <a:latin typeface="Century Gothic" panose="020B0502020202020204" pitchFamily="34" charset="0"/>
            </a:endParaRPr>
          </a:p>
          <a:p>
            <a:pPr marL="342900" indent="-342900">
              <a:lnSpc>
                <a:spcPct val="150000"/>
              </a:lnSpc>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buAutoNum type="arabicPeriod"/>
            </a:pPr>
            <a:endParaRPr lang="en-GB" dirty="0">
              <a:latin typeface="Century Gothic" panose="020B0502020202020204" pitchFamily="34" charset="0"/>
            </a:endParaRPr>
          </a:p>
        </p:txBody>
      </p:sp>
    </p:spTree>
    <p:extLst>
      <p:ext uri="{BB962C8B-B14F-4D97-AF65-F5344CB8AC3E}">
        <p14:creationId xmlns:p14="http://schemas.microsoft.com/office/powerpoint/2010/main" val="16223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C8A8BD8-4168-47EE-AEF7-A9956996624C}"/>
              </a:ext>
            </a:extLst>
          </p:cNvPr>
          <p:cNvGraphicFramePr>
            <a:graphicFrameLocks noGrp="1"/>
          </p:cNvGraphicFramePr>
          <p:nvPr>
            <p:extLst>
              <p:ext uri="{D42A27DB-BD31-4B8C-83A1-F6EECF244321}">
                <p14:modId xmlns:p14="http://schemas.microsoft.com/office/powerpoint/2010/main" val="2715117358"/>
              </p:ext>
            </p:extLst>
          </p:nvPr>
        </p:nvGraphicFramePr>
        <p:xfrm>
          <a:off x="380916" y="486642"/>
          <a:ext cx="6084162" cy="5884716"/>
        </p:xfrm>
        <a:graphic>
          <a:graphicData uri="http://schemas.openxmlformats.org/drawingml/2006/table">
            <a:tbl>
              <a:tblPr firstRow="1" bandRow="1">
                <a:tableStyleId>{5940675A-B579-460E-94D1-54222C63F5DA}</a:tableStyleId>
              </a:tblPr>
              <a:tblGrid>
                <a:gridCol w="2028054">
                  <a:extLst>
                    <a:ext uri="{9D8B030D-6E8A-4147-A177-3AD203B41FA5}">
                      <a16:colId xmlns:a16="http://schemas.microsoft.com/office/drawing/2014/main" val="1296434402"/>
                    </a:ext>
                  </a:extLst>
                </a:gridCol>
                <a:gridCol w="2028054">
                  <a:extLst>
                    <a:ext uri="{9D8B030D-6E8A-4147-A177-3AD203B41FA5}">
                      <a16:colId xmlns:a16="http://schemas.microsoft.com/office/drawing/2014/main" val="2938434254"/>
                    </a:ext>
                  </a:extLst>
                </a:gridCol>
                <a:gridCol w="2028054">
                  <a:extLst>
                    <a:ext uri="{9D8B030D-6E8A-4147-A177-3AD203B41FA5}">
                      <a16:colId xmlns:a16="http://schemas.microsoft.com/office/drawing/2014/main" val="2849105138"/>
                    </a:ext>
                  </a:extLst>
                </a:gridCol>
              </a:tblGrid>
              <a:tr h="14711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Celebré mi cumpleaños </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Jugué los videojuegos</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Renové mi habitación </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8779698"/>
                  </a:ext>
                </a:extLst>
              </a:tr>
              <a:tr h="14711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Hice ciclismo</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s-ES" sz="1800" dirty="0">
                          <a:latin typeface="Century Gothic" panose="020B0502020202020204" pitchFamily="34" charset="0"/>
                        </a:rPr>
                        <a:t>Visité un museo</a:t>
                      </a: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Fui a un zoo</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3892477"/>
                  </a:ext>
                </a:extLst>
              </a:tr>
              <a:tr h="14711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Aprendí a hacer algo nuevo</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Hablé español </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Fui a un parque temático </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5559713"/>
                  </a:ext>
                </a:extLst>
              </a:tr>
              <a:tr h="14711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Fui al gimnasio</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Fui a una boda</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Fui a una fiesta de pijamas</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4636749"/>
                  </a:ext>
                </a:extLst>
              </a:tr>
            </a:tbl>
          </a:graphicData>
        </a:graphic>
      </p:graphicFrame>
      <p:sp>
        <p:nvSpPr>
          <p:cNvPr id="4" name="Rectangle 3">
            <a:extLst>
              <a:ext uri="{FF2B5EF4-FFF2-40B4-BE49-F238E27FC236}">
                <a16:creationId xmlns:a16="http://schemas.microsoft.com/office/drawing/2014/main" id="{04F4737D-001B-46D1-94BC-E242682C2B46}"/>
              </a:ext>
            </a:extLst>
          </p:cNvPr>
          <p:cNvSpPr/>
          <p:nvPr/>
        </p:nvSpPr>
        <p:spPr>
          <a:xfrm>
            <a:off x="116721" y="149585"/>
            <a:ext cx="11915481" cy="662704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BD07C4D3-807D-4E8D-A508-1E1C406DDDDF}"/>
              </a:ext>
            </a:extLst>
          </p:cNvPr>
          <p:cNvSpPr txBox="1"/>
          <p:nvPr/>
        </p:nvSpPr>
        <p:spPr>
          <a:xfrm>
            <a:off x="10528917" y="6401948"/>
            <a:ext cx="1503285" cy="306467"/>
          </a:xfrm>
          <a:prstGeom prst="roundRect">
            <a:avLst/>
          </a:prstGeom>
          <a:noFill/>
          <a:ln w="19050">
            <a:noFill/>
          </a:ln>
        </p:spPr>
        <p:txBody>
          <a:bodyPr wrap="square" rtlCol="0">
            <a:spAutoFit/>
          </a:bodyPr>
          <a:lstStyle/>
          <a:p>
            <a:pPr algn="r"/>
            <a:r>
              <a:rPr lang="en-GB" sz="1200" b="1" dirty="0">
                <a:latin typeface="Century Gothic" panose="020B0502020202020204" pitchFamily="34" charset="0"/>
              </a:rPr>
              <a:t>© WE TEACH MFL</a:t>
            </a:r>
          </a:p>
        </p:txBody>
      </p:sp>
      <p:sp>
        <p:nvSpPr>
          <p:cNvPr id="7" name="TextBox 6">
            <a:extLst>
              <a:ext uri="{FF2B5EF4-FFF2-40B4-BE49-F238E27FC236}">
                <a16:creationId xmlns:a16="http://schemas.microsoft.com/office/drawing/2014/main" id="{935B9CDC-0F68-4EAD-A977-32F415D9AA2B}"/>
              </a:ext>
            </a:extLst>
          </p:cNvPr>
          <p:cNvSpPr txBox="1"/>
          <p:nvPr/>
        </p:nvSpPr>
        <p:spPr>
          <a:xfrm>
            <a:off x="6620850" y="751344"/>
            <a:ext cx="5255580" cy="5355312"/>
          </a:xfrm>
          <a:prstGeom prst="rect">
            <a:avLst/>
          </a:prstGeom>
          <a:noFill/>
          <a:ln w="28575">
            <a:solidFill>
              <a:srgbClr val="FF0066"/>
            </a:solidFill>
          </a:ln>
        </p:spPr>
        <p:txBody>
          <a:bodyPr wrap="square" rtlCol="0">
            <a:spAutoFit/>
          </a:bodyPr>
          <a:lstStyle/>
          <a:p>
            <a:r>
              <a:rPr lang="en-GB" dirty="0">
                <a:latin typeface="Century Gothic" panose="020B0502020202020204" pitchFamily="34" charset="0"/>
              </a:rPr>
              <a:t>Select ten activities from the list and write them down here:</a:t>
            </a:r>
          </a:p>
          <a:p>
            <a:endParaRPr lang="en-GB" dirty="0">
              <a:latin typeface="Century Gothic" panose="020B0502020202020204" pitchFamily="34" charset="0"/>
            </a:endParaRPr>
          </a:p>
          <a:p>
            <a:pPr marL="342900" indent="-342900">
              <a:lnSpc>
                <a:spcPct val="150000"/>
              </a:lnSpc>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buAutoNum type="arabicPeriod"/>
            </a:pPr>
            <a:endParaRPr lang="en-GB" dirty="0">
              <a:latin typeface="Century Gothic" panose="020B0502020202020204" pitchFamily="34" charset="0"/>
            </a:endParaRPr>
          </a:p>
        </p:txBody>
      </p:sp>
    </p:spTree>
    <p:extLst>
      <p:ext uri="{BB962C8B-B14F-4D97-AF65-F5344CB8AC3E}">
        <p14:creationId xmlns:p14="http://schemas.microsoft.com/office/powerpoint/2010/main" val="4132315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C8A8BD8-4168-47EE-AEF7-A9956996624C}"/>
              </a:ext>
            </a:extLst>
          </p:cNvPr>
          <p:cNvGraphicFramePr>
            <a:graphicFrameLocks noGrp="1"/>
          </p:cNvGraphicFramePr>
          <p:nvPr>
            <p:extLst>
              <p:ext uri="{D42A27DB-BD31-4B8C-83A1-F6EECF244321}">
                <p14:modId xmlns:p14="http://schemas.microsoft.com/office/powerpoint/2010/main" val="77288606"/>
              </p:ext>
            </p:extLst>
          </p:nvPr>
        </p:nvGraphicFramePr>
        <p:xfrm>
          <a:off x="380916" y="486642"/>
          <a:ext cx="6084162" cy="5884716"/>
        </p:xfrm>
        <a:graphic>
          <a:graphicData uri="http://schemas.openxmlformats.org/drawingml/2006/table">
            <a:tbl>
              <a:tblPr firstRow="1" bandRow="1">
                <a:tableStyleId>{5940675A-B579-460E-94D1-54222C63F5DA}</a:tableStyleId>
              </a:tblPr>
              <a:tblGrid>
                <a:gridCol w="2028054">
                  <a:extLst>
                    <a:ext uri="{9D8B030D-6E8A-4147-A177-3AD203B41FA5}">
                      <a16:colId xmlns:a16="http://schemas.microsoft.com/office/drawing/2014/main" val="1296434402"/>
                    </a:ext>
                  </a:extLst>
                </a:gridCol>
                <a:gridCol w="2028054">
                  <a:extLst>
                    <a:ext uri="{9D8B030D-6E8A-4147-A177-3AD203B41FA5}">
                      <a16:colId xmlns:a16="http://schemas.microsoft.com/office/drawing/2014/main" val="2938434254"/>
                    </a:ext>
                  </a:extLst>
                </a:gridCol>
                <a:gridCol w="2028054">
                  <a:extLst>
                    <a:ext uri="{9D8B030D-6E8A-4147-A177-3AD203B41FA5}">
                      <a16:colId xmlns:a16="http://schemas.microsoft.com/office/drawing/2014/main" val="2849105138"/>
                    </a:ext>
                  </a:extLst>
                </a:gridCol>
              </a:tblGrid>
              <a:tr h="14711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Salí con mis amigos</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Trabajé</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Viajé en avión</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8779698"/>
                  </a:ext>
                </a:extLst>
              </a:tr>
              <a:tr h="14711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Comí un helado</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Hablé español </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Fui al gimnasio</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3892477"/>
                  </a:ext>
                </a:extLst>
              </a:tr>
              <a:tr h="14711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Celebré mi cumpleaños </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Fui al cine</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Trabajé como voluntario</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5559713"/>
                  </a:ext>
                </a:extLst>
              </a:tr>
              <a:tr h="14711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Fui a un concierto</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Vi una celebridad</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s-ES" sz="1800" dirty="0">
                          <a:latin typeface="Century Gothic" panose="020B0502020202020204" pitchFamily="34" charset="0"/>
                        </a:rPr>
                        <a:t>Visité un museo</a:t>
                      </a: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4636749"/>
                  </a:ext>
                </a:extLst>
              </a:tr>
            </a:tbl>
          </a:graphicData>
        </a:graphic>
      </p:graphicFrame>
      <p:sp>
        <p:nvSpPr>
          <p:cNvPr id="4" name="Rectangle 3">
            <a:extLst>
              <a:ext uri="{FF2B5EF4-FFF2-40B4-BE49-F238E27FC236}">
                <a16:creationId xmlns:a16="http://schemas.microsoft.com/office/drawing/2014/main" id="{4B46BFFE-530F-478F-8F93-F3862A7D2B1C}"/>
              </a:ext>
            </a:extLst>
          </p:cNvPr>
          <p:cNvSpPr/>
          <p:nvPr/>
        </p:nvSpPr>
        <p:spPr>
          <a:xfrm>
            <a:off x="116721" y="149585"/>
            <a:ext cx="11915481" cy="662704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CF4C01E0-09CF-482A-8704-DCA964F8BF51}"/>
              </a:ext>
            </a:extLst>
          </p:cNvPr>
          <p:cNvSpPr txBox="1"/>
          <p:nvPr/>
        </p:nvSpPr>
        <p:spPr>
          <a:xfrm>
            <a:off x="10528917" y="6401948"/>
            <a:ext cx="1503285" cy="306467"/>
          </a:xfrm>
          <a:prstGeom prst="roundRect">
            <a:avLst/>
          </a:prstGeom>
          <a:noFill/>
          <a:ln w="19050">
            <a:noFill/>
          </a:ln>
        </p:spPr>
        <p:txBody>
          <a:bodyPr wrap="square" rtlCol="0">
            <a:spAutoFit/>
          </a:bodyPr>
          <a:lstStyle/>
          <a:p>
            <a:pPr algn="r"/>
            <a:r>
              <a:rPr lang="en-GB" sz="1200" b="1" dirty="0">
                <a:latin typeface="Century Gothic" panose="020B0502020202020204" pitchFamily="34" charset="0"/>
              </a:rPr>
              <a:t>© WE TEACH MFL</a:t>
            </a:r>
          </a:p>
        </p:txBody>
      </p:sp>
      <p:sp>
        <p:nvSpPr>
          <p:cNvPr id="7" name="TextBox 6">
            <a:extLst>
              <a:ext uri="{FF2B5EF4-FFF2-40B4-BE49-F238E27FC236}">
                <a16:creationId xmlns:a16="http://schemas.microsoft.com/office/drawing/2014/main" id="{4BEB040D-8FA0-4295-BDA2-06BCDAED21D3}"/>
              </a:ext>
            </a:extLst>
          </p:cNvPr>
          <p:cNvSpPr txBox="1"/>
          <p:nvPr/>
        </p:nvSpPr>
        <p:spPr>
          <a:xfrm>
            <a:off x="6620850" y="751344"/>
            <a:ext cx="5255580" cy="5355312"/>
          </a:xfrm>
          <a:prstGeom prst="rect">
            <a:avLst/>
          </a:prstGeom>
          <a:noFill/>
          <a:ln w="28575">
            <a:solidFill>
              <a:srgbClr val="FF0066"/>
            </a:solidFill>
          </a:ln>
        </p:spPr>
        <p:txBody>
          <a:bodyPr wrap="square" rtlCol="0">
            <a:spAutoFit/>
          </a:bodyPr>
          <a:lstStyle/>
          <a:p>
            <a:r>
              <a:rPr lang="en-GB" dirty="0">
                <a:latin typeface="Century Gothic" panose="020B0502020202020204" pitchFamily="34" charset="0"/>
              </a:rPr>
              <a:t>Select ten activities from the list and write them down here:</a:t>
            </a:r>
          </a:p>
          <a:p>
            <a:endParaRPr lang="en-GB" dirty="0">
              <a:latin typeface="Century Gothic" panose="020B0502020202020204" pitchFamily="34" charset="0"/>
            </a:endParaRPr>
          </a:p>
          <a:p>
            <a:pPr marL="342900" indent="-342900">
              <a:lnSpc>
                <a:spcPct val="150000"/>
              </a:lnSpc>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buAutoNum type="arabicPeriod"/>
            </a:pPr>
            <a:endParaRPr lang="en-GB" dirty="0">
              <a:latin typeface="Century Gothic" panose="020B0502020202020204" pitchFamily="34" charset="0"/>
            </a:endParaRPr>
          </a:p>
        </p:txBody>
      </p:sp>
    </p:spTree>
    <p:extLst>
      <p:ext uri="{BB962C8B-B14F-4D97-AF65-F5344CB8AC3E}">
        <p14:creationId xmlns:p14="http://schemas.microsoft.com/office/powerpoint/2010/main" val="753744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C8A8BD8-4168-47EE-AEF7-A9956996624C}"/>
              </a:ext>
            </a:extLst>
          </p:cNvPr>
          <p:cNvGraphicFramePr>
            <a:graphicFrameLocks noGrp="1"/>
          </p:cNvGraphicFramePr>
          <p:nvPr>
            <p:extLst>
              <p:ext uri="{D42A27DB-BD31-4B8C-83A1-F6EECF244321}">
                <p14:modId xmlns:p14="http://schemas.microsoft.com/office/powerpoint/2010/main" val="1341700645"/>
              </p:ext>
            </p:extLst>
          </p:nvPr>
        </p:nvGraphicFramePr>
        <p:xfrm>
          <a:off x="380917" y="518278"/>
          <a:ext cx="6084162" cy="5821444"/>
        </p:xfrm>
        <a:graphic>
          <a:graphicData uri="http://schemas.openxmlformats.org/drawingml/2006/table">
            <a:tbl>
              <a:tblPr firstRow="1" bandRow="1">
                <a:tableStyleId>{5940675A-B579-460E-94D1-54222C63F5DA}</a:tableStyleId>
              </a:tblPr>
              <a:tblGrid>
                <a:gridCol w="2028054">
                  <a:extLst>
                    <a:ext uri="{9D8B030D-6E8A-4147-A177-3AD203B41FA5}">
                      <a16:colId xmlns:a16="http://schemas.microsoft.com/office/drawing/2014/main" val="1296434402"/>
                    </a:ext>
                  </a:extLst>
                </a:gridCol>
                <a:gridCol w="2028054">
                  <a:extLst>
                    <a:ext uri="{9D8B030D-6E8A-4147-A177-3AD203B41FA5}">
                      <a16:colId xmlns:a16="http://schemas.microsoft.com/office/drawing/2014/main" val="2938434254"/>
                    </a:ext>
                  </a:extLst>
                </a:gridCol>
                <a:gridCol w="2028054">
                  <a:extLst>
                    <a:ext uri="{9D8B030D-6E8A-4147-A177-3AD203B41FA5}">
                      <a16:colId xmlns:a16="http://schemas.microsoft.com/office/drawing/2014/main" val="2849105138"/>
                    </a:ext>
                  </a:extLst>
                </a:gridCol>
              </a:tblGrid>
              <a:tr h="14553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Comí un helado</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Discutí con mis padres</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Nadé en el mar</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8779698"/>
                  </a:ext>
                </a:extLst>
              </a:tr>
              <a:tr h="14553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Hice una maratón en Netflix</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Fui a un festival</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Salí con mis amigos</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3892477"/>
                  </a:ext>
                </a:extLst>
              </a:tr>
              <a:tr h="14553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Fui al extranjero</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Me corté el pelo</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Trabajé</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5559713"/>
                  </a:ext>
                </a:extLst>
              </a:tr>
              <a:tr h="14553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Fui a una boda</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Leí una novela</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a:latin typeface="Century Gothic" panose="020B0502020202020204" pitchFamily="34" charset="0"/>
                        </a:rPr>
                        <a:t>Fui a un campamento de verano</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4636749"/>
                  </a:ext>
                </a:extLst>
              </a:tr>
            </a:tbl>
          </a:graphicData>
        </a:graphic>
      </p:graphicFrame>
      <p:sp>
        <p:nvSpPr>
          <p:cNvPr id="5" name="TextBox 4">
            <a:extLst>
              <a:ext uri="{FF2B5EF4-FFF2-40B4-BE49-F238E27FC236}">
                <a16:creationId xmlns:a16="http://schemas.microsoft.com/office/drawing/2014/main" id="{6C7E40CC-82D9-46A3-A68F-F96C905667EF}"/>
              </a:ext>
            </a:extLst>
          </p:cNvPr>
          <p:cNvSpPr txBox="1"/>
          <p:nvPr/>
        </p:nvSpPr>
        <p:spPr>
          <a:xfrm>
            <a:off x="6620850" y="751344"/>
            <a:ext cx="5255580" cy="5355312"/>
          </a:xfrm>
          <a:prstGeom prst="rect">
            <a:avLst/>
          </a:prstGeom>
          <a:noFill/>
          <a:ln w="28575">
            <a:solidFill>
              <a:srgbClr val="FF0066"/>
            </a:solidFill>
          </a:ln>
        </p:spPr>
        <p:txBody>
          <a:bodyPr wrap="square" rtlCol="0">
            <a:spAutoFit/>
          </a:bodyPr>
          <a:lstStyle/>
          <a:p>
            <a:r>
              <a:rPr lang="en-GB" dirty="0">
                <a:latin typeface="Century Gothic" panose="020B0502020202020204" pitchFamily="34" charset="0"/>
              </a:rPr>
              <a:t>Select ten activities from the list and write them down here:</a:t>
            </a:r>
          </a:p>
          <a:p>
            <a:endParaRPr lang="en-GB" dirty="0">
              <a:latin typeface="Century Gothic" panose="020B0502020202020204" pitchFamily="34" charset="0"/>
            </a:endParaRPr>
          </a:p>
          <a:p>
            <a:pPr marL="342900" indent="-342900">
              <a:lnSpc>
                <a:spcPct val="150000"/>
              </a:lnSpc>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buAutoNum type="arabicPeriod"/>
            </a:pPr>
            <a:endParaRPr lang="en-GB" dirty="0">
              <a:latin typeface="Century Gothic" panose="020B0502020202020204" pitchFamily="34" charset="0"/>
            </a:endParaRPr>
          </a:p>
        </p:txBody>
      </p:sp>
      <p:sp>
        <p:nvSpPr>
          <p:cNvPr id="4" name="Rectangle 3">
            <a:extLst>
              <a:ext uri="{FF2B5EF4-FFF2-40B4-BE49-F238E27FC236}">
                <a16:creationId xmlns:a16="http://schemas.microsoft.com/office/drawing/2014/main" id="{F344E65A-DD42-4849-B9EC-1E9B68DABAE4}"/>
              </a:ext>
            </a:extLst>
          </p:cNvPr>
          <p:cNvSpPr/>
          <p:nvPr/>
        </p:nvSpPr>
        <p:spPr>
          <a:xfrm>
            <a:off x="116721" y="149585"/>
            <a:ext cx="11915481" cy="662704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C054A8F8-3EC2-4D45-84B5-1FF41DC18D46}"/>
              </a:ext>
            </a:extLst>
          </p:cNvPr>
          <p:cNvSpPr txBox="1"/>
          <p:nvPr/>
        </p:nvSpPr>
        <p:spPr>
          <a:xfrm>
            <a:off x="10528917" y="6401948"/>
            <a:ext cx="1503285" cy="306467"/>
          </a:xfrm>
          <a:prstGeom prst="roundRect">
            <a:avLst/>
          </a:prstGeom>
          <a:noFill/>
          <a:ln w="19050">
            <a:noFill/>
          </a:ln>
        </p:spPr>
        <p:txBody>
          <a:bodyPr wrap="square" rtlCol="0">
            <a:spAutoFit/>
          </a:bodyPr>
          <a:lstStyle/>
          <a:p>
            <a:pPr algn="r"/>
            <a:r>
              <a:rPr lang="en-GB" sz="1200" b="1" dirty="0">
                <a:latin typeface="Century Gothic" panose="020B0502020202020204" pitchFamily="34" charset="0"/>
              </a:rPr>
              <a:t>© WE TEACH MFL</a:t>
            </a:r>
          </a:p>
        </p:txBody>
      </p:sp>
    </p:spTree>
    <p:extLst>
      <p:ext uri="{BB962C8B-B14F-4D97-AF65-F5344CB8AC3E}">
        <p14:creationId xmlns:p14="http://schemas.microsoft.com/office/powerpoint/2010/main" val="36240285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1261</TotalTime>
  <Words>706</Words>
  <Application>Microsoft Office PowerPoint</Application>
  <PresentationFormat>Widescreen</PresentationFormat>
  <Paragraphs>194</Paragraphs>
  <Slides>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Broadway</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Kirsty Peacock</dc:creator>
  <cp:lastModifiedBy>Kirsty Peacock</cp:lastModifiedBy>
  <cp:revision>11</cp:revision>
  <dcterms:created xsi:type="dcterms:W3CDTF">2019-08-21T17:11:36Z</dcterms:created>
  <dcterms:modified xsi:type="dcterms:W3CDTF">2021-08-26T14:17:01Z</dcterms:modified>
</cp:coreProperties>
</file>