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3C75F-2283-4E58-9087-354151E203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3CCA89-9A32-4B5B-B184-5A39FC3398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6242DF-7C4A-4817-A03A-048A82695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66D87-A104-4351-AF39-19935DD060BC}" type="datetimeFigureOut">
              <a:rPr lang="en-GB" smtClean="0"/>
              <a:t>03/12/2020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83E4F7-7DA0-47AC-8354-D955FA011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5819D7-A525-4F4C-8D51-D50532D73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C37D6-A7ED-4CF7-A5F2-A5479CAF5F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3630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305A6-A7C9-400D-9D56-61825064F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3C6BFD-1AAF-4BF6-AD30-F3E279C394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980025-53DD-4529-8B89-524FB1748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66D87-A104-4351-AF39-19935DD060BC}" type="datetimeFigureOut">
              <a:rPr lang="en-GB" smtClean="0"/>
              <a:t>03/12/2020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518770-567B-4AAF-81E4-2FD6B8ABB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880852-B567-42C0-9AA2-05731E6E6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C37D6-A7ED-4CF7-A5F2-A5479CAF5F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3058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C3B78-7B8E-4D31-AE2F-DAFE7A730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57523D-9C8C-48C9-B30F-523DB82D6E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84A8DB-2CA7-40FB-9CAC-0DB3E3DA1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66D87-A104-4351-AF39-19935DD060BC}" type="datetimeFigureOut">
              <a:rPr lang="en-GB" smtClean="0"/>
              <a:t>03/12/2020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E4714-029A-4EA0-93A6-6BB5470DA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33F656-248B-4F94-B8F6-017483A07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C37D6-A7ED-4CF7-A5F2-A5479CAF5F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8912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E9D38-C57E-41FE-AC7F-8B324D8EB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7AAC8-306B-4873-BE63-FFFABCDB41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CCC187-BACC-476E-B735-042C57C135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3E9DAE-A1CB-4E7A-B18C-B9EA2BAB0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66D87-A104-4351-AF39-19935DD060BC}" type="datetimeFigureOut">
              <a:rPr lang="en-GB" smtClean="0"/>
              <a:t>03/12/2020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30C9A8-FBBF-40DF-80CE-3F0B1335C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98884-CD8E-4A01-A700-8223ACD49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C37D6-A7ED-4CF7-A5F2-A5479CAF5F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4346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23E4F-CFDF-4CFA-8479-469F15FB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E0581F-ACA6-4DE3-AE98-929045676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CAD2B3-5A63-459E-B6C2-EA8186CBED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27B03E-7FCD-4BEB-A25B-392E2A2EE0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58EB8D-BEE3-44B3-9502-E10D1CC3DD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25A2C8-6300-4532-8C4A-7E1DCCA74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66D87-A104-4351-AF39-19935DD060BC}" type="datetimeFigureOut">
              <a:rPr lang="en-GB" smtClean="0"/>
              <a:t>03/12/2020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575007-43A4-493F-8AF2-8B3530323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1ACAE1-E844-4B18-8B78-35CC42A9C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C37D6-A7ED-4CF7-A5F2-A5479CAF5F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2043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D3D91-4975-4AA5-8E43-C322E7D7B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B03A3C-86A2-4FAE-8E49-FD88692B4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66D87-A104-4351-AF39-19935DD060BC}" type="datetimeFigureOut">
              <a:rPr lang="en-GB" smtClean="0"/>
              <a:t>03/12/2020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00DDD1-295F-4D2C-A4C8-166139432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75F1B8-104C-4C6C-8B0E-9A140CCA2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C37D6-A7ED-4CF7-A5F2-A5479CAF5F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774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EE2AD2-AD3E-4B9E-A3FC-39498F800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66D87-A104-4351-AF39-19935DD060BC}" type="datetimeFigureOut">
              <a:rPr lang="en-GB" smtClean="0"/>
              <a:t>03/12/2020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AB1DE1-B3CE-447B-BE64-30B7AA3EF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5ECC3F-31C4-4EA2-B810-1599F1C67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C37D6-A7ED-4CF7-A5F2-A5479CAF5F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9247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9B168-95A2-4CCD-89D8-24024EC36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02CB2F-2192-41E7-ABC0-0F0DDDD211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A3F97D-1790-4D89-9C27-2B486766BD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A1A7EB-95E2-456C-AAF4-77692E8A3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66D87-A104-4351-AF39-19935DD060BC}" type="datetimeFigureOut">
              <a:rPr lang="en-GB" smtClean="0"/>
              <a:t>03/12/2020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E31D16-AD94-422B-9E88-C32891006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70E4A3-4142-440A-8BC6-3865137F3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C37D6-A7ED-4CF7-A5F2-A5479CAF5F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741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E407F-479F-412D-9546-0143457D8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28CCA6-8E96-404F-AEF4-1ECB56FD8B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B7B438-4F63-4012-80D2-6F231DC75C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E400CA-0F99-4181-B6E3-64B162C6F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66D87-A104-4351-AF39-19935DD060BC}" type="datetimeFigureOut">
              <a:rPr lang="en-GB" smtClean="0"/>
              <a:t>03/12/2020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1FBAB3-9DA7-4E1B-86D5-CBBC2A186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0658A6-5D6F-4BBC-9EC9-183B19B1D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C37D6-A7ED-4CF7-A5F2-A5479CAF5F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2313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3981F-E371-4655-9A27-74FF34FF5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0A6BEA-2510-422A-BB95-BAA103F93C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CE2129-3424-466A-AC5B-524CCB465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66D87-A104-4351-AF39-19935DD060BC}" type="datetimeFigureOut">
              <a:rPr lang="en-GB" smtClean="0"/>
              <a:t>03/12/2020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63AD93-01D7-4000-A8B3-5036A6307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4DBDD5-987A-4BF3-851A-CD1ECCD0E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C37D6-A7ED-4CF7-A5F2-A5479CAF5F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956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9A0D38-DE00-497D-8ECF-1B86622684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FA03AD-DE7B-4D21-808B-CA1B738F5D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B2AB3D-0720-4A2B-A715-124FD569A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66D87-A104-4351-AF39-19935DD060BC}" type="datetimeFigureOut">
              <a:rPr lang="en-GB" smtClean="0"/>
              <a:t>03/12/2020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11CBFD-1C7F-4B04-BEE4-0C4AE25CB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826FA9-9F42-4232-951D-4D3749460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C37D6-A7ED-4CF7-A5F2-A5479CAF5F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922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2464C8-2DDE-452E-9004-FF569E683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3C5ABC-F92F-487A-8E72-B1AC27BF9C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A57F2C-50E9-4113-B967-59415FC62F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966D87-A104-4351-AF39-19935DD060BC}" type="datetimeFigureOut">
              <a:rPr lang="en-GB" smtClean="0"/>
              <a:t>03/12/2020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234CD3-A78D-43D3-8C11-DC799E7AFC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37C4BB-0B62-4012-B551-3BC0C6A532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C37D6-A7ED-4CF7-A5F2-A5479CAF5F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526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F6556809-599C-4BD8-A9B5-C694F5ACBF7A}"/>
              </a:ext>
            </a:extLst>
          </p:cNvPr>
          <p:cNvGrpSpPr/>
          <p:nvPr/>
        </p:nvGrpSpPr>
        <p:grpSpPr>
          <a:xfrm>
            <a:off x="579213" y="920574"/>
            <a:ext cx="5524620" cy="5016851"/>
            <a:chOff x="174844" y="675003"/>
            <a:chExt cx="5916790" cy="5211860"/>
          </a:xfrm>
        </p:grpSpPr>
        <p:pic>
          <p:nvPicPr>
            <p:cNvPr id="2" name="Picture 2" descr="Free Snowflake Outline, Download Free Clip Art, Free Clip Art on Clipart  Library">
              <a:extLst>
                <a:ext uri="{FF2B5EF4-FFF2-40B4-BE49-F238E27FC236}">
                  <a16:creationId xmlns:a16="http://schemas.microsoft.com/office/drawing/2014/main" id="{5E2715E4-737A-472A-A94D-C3BD04C772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27309" y="322538"/>
              <a:ext cx="5211860" cy="59167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F636E57-2961-43AF-90F2-1982488F8DA2}"/>
                </a:ext>
              </a:extLst>
            </p:cNvPr>
            <p:cNvSpPr txBox="1"/>
            <p:nvPr/>
          </p:nvSpPr>
          <p:spPr>
            <a:xfrm>
              <a:off x="2161689" y="3050100"/>
              <a:ext cx="1943100" cy="479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 err="1">
                  <a:latin typeface="Broadway" panose="04040905080002020502" pitchFamily="82" charset="0"/>
                </a:rPr>
                <a:t>Haben</a:t>
              </a:r>
              <a:r>
                <a:rPr lang="en-GB" dirty="0"/>
                <a:t> 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B6E7488-2DA9-443F-BF29-AB1BA0400BCE}"/>
                </a:ext>
              </a:extLst>
            </p:cNvPr>
            <p:cNvSpPr txBox="1"/>
            <p:nvPr/>
          </p:nvSpPr>
          <p:spPr>
            <a:xfrm rot="15862497">
              <a:off x="3276184" y="1229949"/>
              <a:ext cx="837484" cy="395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Century Gothic" panose="020B0502020202020204" pitchFamily="34" charset="0"/>
                </a:rPr>
                <a:t>ich</a:t>
              </a:r>
              <a:r>
                <a:rPr lang="en-GB" sz="1400" dirty="0">
                  <a:latin typeface="Century Gothic" panose="020B0502020202020204" pitchFamily="34" charset="0"/>
                </a:rPr>
                <a:t> 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4C17BE1-C03C-415C-90A9-FC497979E2CC}"/>
                </a:ext>
              </a:extLst>
            </p:cNvPr>
            <p:cNvSpPr txBox="1"/>
            <p:nvPr/>
          </p:nvSpPr>
          <p:spPr>
            <a:xfrm rot="19545435">
              <a:off x="4578936" y="2688972"/>
              <a:ext cx="837484" cy="3836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Century Gothic" panose="020B0502020202020204" pitchFamily="34" charset="0"/>
                </a:rPr>
                <a:t>du</a:t>
              </a:r>
              <a:r>
                <a:rPr lang="en-GB" sz="1400" dirty="0">
                  <a:latin typeface="Century Gothic" panose="020B0502020202020204" pitchFamily="34" charset="0"/>
                </a:rPr>
                <a:t> 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C480CA0-54D0-41E7-9DF2-B1C12F6AE907}"/>
                </a:ext>
              </a:extLst>
            </p:cNvPr>
            <p:cNvSpPr txBox="1"/>
            <p:nvPr/>
          </p:nvSpPr>
          <p:spPr>
            <a:xfrm rot="1592436">
              <a:off x="3350977" y="4421103"/>
              <a:ext cx="1740039" cy="3197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err="1">
                  <a:latin typeface="Century Gothic" panose="020B0502020202020204" pitchFamily="34" charset="0"/>
                </a:rPr>
                <a:t>er</a:t>
              </a:r>
              <a:r>
                <a:rPr lang="en-GB" sz="1400" dirty="0">
                  <a:latin typeface="Century Gothic" panose="020B0502020202020204" pitchFamily="34" charset="0"/>
                </a:rPr>
                <a:t>/</a:t>
              </a:r>
              <a:r>
                <a:rPr lang="en-GB" sz="1400" dirty="0" err="1">
                  <a:latin typeface="Century Gothic" panose="020B0502020202020204" pitchFamily="34" charset="0"/>
                </a:rPr>
                <a:t>sie</a:t>
              </a:r>
              <a:r>
                <a:rPr lang="en-GB" sz="1400" dirty="0">
                  <a:latin typeface="Century Gothic" panose="020B0502020202020204" pitchFamily="34" charset="0"/>
                </a:rPr>
                <a:t>/es/man</a:t>
              </a:r>
              <a:r>
                <a:rPr lang="en-GB" sz="1100" dirty="0">
                  <a:latin typeface="Century Gothic" panose="020B0502020202020204" pitchFamily="34" charset="0"/>
                </a:rPr>
                <a:t> 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33D1AD1-0ACB-4E0B-8F02-7DADABA34DF9}"/>
                </a:ext>
              </a:extLst>
            </p:cNvPr>
            <p:cNvSpPr txBox="1"/>
            <p:nvPr/>
          </p:nvSpPr>
          <p:spPr>
            <a:xfrm rot="20079186">
              <a:off x="1302708" y="4405115"/>
              <a:ext cx="1258107" cy="35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 err="1">
                  <a:latin typeface="Century Gothic" panose="020B0502020202020204" pitchFamily="34" charset="0"/>
                </a:rPr>
                <a:t>wir</a:t>
              </a:r>
              <a:r>
                <a:rPr lang="en-GB" sz="1200" dirty="0">
                  <a:latin typeface="Century Gothic" panose="020B0502020202020204" pitchFamily="34" charset="0"/>
                </a:rPr>
                <a:t> 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8499C70-5175-46ED-B2E1-ABCFB551C4DD}"/>
                </a:ext>
              </a:extLst>
            </p:cNvPr>
            <p:cNvSpPr txBox="1"/>
            <p:nvPr/>
          </p:nvSpPr>
          <p:spPr>
            <a:xfrm rot="2125014">
              <a:off x="700476" y="2750640"/>
              <a:ext cx="1258107" cy="35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 err="1">
                  <a:latin typeface="Century Gothic" panose="020B0502020202020204" pitchFamily="34" charset="0"/>
                </a:rPr>
                <a:t>ihr</a:t>
              </a:r>
              <a:endParaRPr lang="en-GB" sz="1200" dirty="0">
                <a:latin typeface="Century Gothic" panose="020B0502020202020204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245419F-E6A5-4FD1-85E9-D462F2A5CD4D}"/>
                </a:ext>
              </a:extLst>
            </p:cNvPr>
            <p:cNvSpPr txBox="1"/>
            <p:nvPr/>
          </p:nvSpPr>
          <p:spPr>
            <a:xfrm rot="5646747">
              <a:off x="1783051" y="1518386"/>
              <a:ext cx="1559854" cy="2801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GB" sz="1100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54F3CD7-9D9D-40F1-B959-FBD1AD2D8EAE}"/>
              </a:ext>
            </a:extLst>
          </p:cNvPr>
          <p:cNvGrpSpPr/>
          <p:nvPr/>
        </p:nvGrpSpPr>
        <p:grpSpPr>
          <a:xfrm>
            <a:off x="6294215" y="908094"/>
            <a:ext cx="5524620" cy="5016851"/>
            <a:chOff x="199076" y="680938"/>
            <a:chExt cx="5916790" cy="5211860"/>
          </a:xfrm>
        </p:grpSpPr>
        <p:pic>
          <p:nvPicPr>
            <p:cNvPr id="12" name="Picture 2" descr="Free Snowflake Outline, Download Free Clip Art, Free Clip Art on Clipart  Library">
              <a:extLst>
                <a:ext uri="{FF2B5EF4-FFF2-40B4-BE49-F238E27FC236}">
                  <a16:creationId xmlns:a16="http://schemas.microsoft.com/office/drawing/2014/main" id="{83D7DC11-5773-4A30-8224-556D39A83E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51541" y="328473"/>
              <a:ext cx="5211860" cy="59167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AFB0F11-6E2A-4329-8291-BA537E8D28A5}"/>
                </a:ext>
              </a:extLst>
            </p:cNvPr>
            <p:cNvSpPr txBox="1"/>
            <p:nvPr/>
          </p:nvSpPr>
          <p:spPr>
            <a:xfrm>
              <a:off x="2161689" y="3050100"/>
              <a:ext cx="1943100" cy="479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latin typeface="Broadway" panose="04040905080002020502" pitchFamily="82" charset="0"/>
                </a:rPr>
                <a:t>Sein </a:t>
              </a:r>
              <a:r>
                <a:rPr lang="en-GB" dirty="0"/>
                <a:t> 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861831D-FB9B-403E-A19D-604751457836}"/>
                </a:ext>
              </a:extLst>
            </p:cNvPr>
            <p:cNvSpPr txBox="1"/>
            <p:nvPr/>
          </p:nvSpPr>
          <p:spPr>
            <a:xfrm rot="15862497">
              <a:off x="3276184" y="1229949"/>
              <a:ext cx="837484" cy="395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Century Gothic" panose="020B0502020202020204" pitchFamily="34" charset="0"/>
                </a:rPr>
                <a:t>ich</a:t>
              </a:r>
              <a:r>
                <a:rPr lang="en-GB" sz="1400" dirty="0">
                  <a:latin typeface="Century Gothic" panose="020B0502020202020204" pitchFamily="34" charset="0"/>
                </a:rPr>
                <a:t> 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FAD7F27-A18F-4A09-B491-EFAECDF9FD7F}"/>
                </a:ext>
              </a:extLst>
            </p:cNvPr>
            <p:cNvSpPr txBox="1"/>
            <p:nvPr/>
          </p:nvSpPr>
          <p:spPr>
            <a:xfrm rot="19545435">
              <a:off x="4578936" y="2688972"/>
              <a:ext cx="837484" cy="3836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Century Gothic" panose="020B0502020202020204" pitchFamily="34" charset="0"/>
                </a:rPr>
                <a:t>du</a:t>
              </a:r>
              <a:r>
                <a:rPr lang="en-GB" sz="1400" dirty="0">
                  <a:latin typeface="Century Gothic" panose="020B0502020202020204" pitchFamily="34" charset="0"/>
                </a:rPr>
                <a:t> 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449DD23-81E3-4294-9CD9-CEA3BCF4A236}"/>
                </a:ext>
              </a:extLst>
            </p:cNvPr>
            <p:cNvSpPr txBox="1"/>
            <p:nvPr/>
          </p:nvSpPr>
          <p:spPr>
            <a:xfrm rot="1592436">
              <a:off x="3407346" y="4409882"/>
              <a:ext cx="1601049" cy="3197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400" dirty="0" err="1">
                  <a:latin typeface="Century Gothic" panose="020B0502020202020204" pitchFamily="34" charset="0"/>
                </a:rPr>
                <a:t>er</a:t>
              </a:r>
              <a:r>
                <a:rPr lang="es-ES" sz="1400" dirty="0">
                  <a:latin typeface="Century Gothic" panose="020B0502020202020204" pitchFamily="34" charset="0"/>
                </a:rPr>
                <a:t>/</a:t>
              </a:r>
              <a:r>
                <a:rPr lang="es-ES" sz="1400" dirty="0" err="1">
                  <a:latin typeface="Century Gothic" panose="020B0502020202020204" pitchFamily="34" charset="0"/>
                </a:rPr>
                <a:t>sie</a:t>
              </a:r>
              <a:r>
                <a:rPr lang="es-ES" sz="1400" dirty="0">
                  <a:latin typeface="Century Gothic" panose="020B0502020202020204" pitchFamily="34" charset="0"/>
                </a:rPr>
                <a:t>/es/</a:t>
              </a:r>
              <a:r>
                <a:rPr lang="es-ES" sz="1400" dirty="0" err="1">
                  <a:latin typeface="Century Gothic" panose="020B0502020202020204" pitchFamily="34" charset="0"/>
                </a:rPr>
                <a:t>man</a:t>
              </a:r>
              <a:endParaRPr lang="es-ES" sz="1100" dirty="0">
                <a:latin typeface="Century Gothic" panose="020B0502020202020204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B4C2B55-90D3-47B2-B4CB-ECFA38C7B562}"/>
                </a:ext>
              </a:extLst>
            </p:cNvPr>
            <p:cNvSpPr txBox="1"/>
            <p:nvPr/>
          </p:nvSpPr>
          <p:spPr>
            <a:xfrm rot="20079186">
              <a:off x="1302708" y="4405115"/>
              <a:ext cx="1258107" cy="35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 err="1">
                  <a:latin typeface="Century Gothic" panose="020B0502020202020204" pitchFamily="34" charset="0"/>
                </a:rPr>
                <a:t>wir</a:t>
              </a:r>
              <a:r>
                <a:rPr lang="en-GB" sz="1200" dirty="0">
                  <a:latin typeface="Century Gothic" panose="020B0502020202020204" pitchFamily="34" charset="0"/>
                </a:rPr>
                <a:t> 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A80C7C1-1F1A-4A25-8DE6-62DBE70552A4}"/>
                </a:ext>
              </a:extLst>
            </p:cNvPr>
            <p:cNvSpPr txBox="1"/>
            <p:nvPr/>
          </p:nvSpPr>
          <p:spPr>
            <a:xfrm rot="2125014">
              <a:off x="700476" y="2750640"/>
              <a:ext cx="1258107" cy="35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 err="1">
                  <a:latin typeface="Century Gothic" panose="020B0502020202020204" pitchFamily="34" charset="0"/>
                </a:rPr>
                <a:t>ihr</a:t>
              </a:r>
              <a:r>
                <a:rPr lang="en-GB" sz="1200" dirty="0">
                  <a:latin typeface="Century Gothic" panose="020B0502020202020204" pitchFamily="34" charset="0"/>
                </a:rPr>
                <a:t> 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AC702BC-A7DC-4BF4-9E23-3A3F0148F847}"/>
                </a:ext>
              </a:extLst>
            </p:cNvPr>
            <p:cNvSpPr txBox="1"/>
            <p:nvPr/>
          </p:nvSpPr>
          <p:spPr>
            <a:xfrm rot="5646747">
              <a:off x="1924655" y="1362147"/>
              <a:ext cx="1296142" cy="3296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err="1">
                  <a:latin typeface="Century Gothic" panose="020B0502020202020204" pitchFamily="34" charset="0"/>
                </a:rPr>
                <a:t>sie</a:t>
              </a:r>
              <a:r>
                <a:rPr lang="en-GB" sz="1400" dirty="0">
                  <a:latin typeface="Century Gothic" panose="020B0502020202020204" pitchFamily="34" charset="0"/>
                </a:rPr>
                <a:t>/Sie</a:t>
              </a:r>
              <a:r>
                <a:rPr lang="en-GB" sz="1100" dirty="0">
                  <a:latin typeface="Century Gothic" panose="020B0502020202020204" pitchFamily="34" charset="0"/>
                </a:rPr>
                <a:t> </a:t>
              </a: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58178EB4-4963-443F-A9EA-F0B0038416F1}"/>
              </a:ext>
            </a:extLst>
          </p:cNvPr>
          <p:cNvSpPr/>
          <p:nvPr/>
        </p:nvSpPr>
        <p:spPr>
          <a:xfrm>
            <a:off x="123825" y="114300"/>
            <a:ext cx="11934825" cy="66198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6E8AE2A-D3FC-4E47-950D-04C3CE2A5F12}"/>
              </a:ext>
            </a:extLst>
          </p:cNvPr>
          <p:cNvSpPr txBox="1"/>
          <p:nvPr/>
        </p:nvSpPr>
        <p:spPr>
          <a:xfrm>
            <a:off x="10272111" y="6430315"/>
            <a:ext cx="179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latin typeface="Century Gothic" panose="020B0502020202020204" pitchFamily="34" charset="0"/>
              </a:rPr>
              <a:t>@ We Teach MFL </a:t>
            </a:r>
          </a:p>
        </p:txBody>
      </p:sp>
      <p:sp>
        <p:nvSpPr>
          <p:cNvPr id="22" name="TextBox 7">
            <a:extLst>
              <a:ext uri="{FF2B5EF4-FFF2-40B4-BE49-F238E27FC236}">
                <a16:creationId xmlns:a16="http://schemas.microsoft.com/office/drawing/2014/main" id="{400C74EA-A744-4DA0-96B7-7173C9E46039}"/>
              </a:ext>
            </a:extLst>
          </p:cNvPr>
          <p:cNvSpPr txBox="1"/>
          <p:nvPr/>
        </p:nvSpPr>
        <p:spPr>
          <a:xfrm rot="3636205">
            <a:off x="1911259" y="1658117"/>
            <a:ext cx="11747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err="1">
                <a:latin typeface="Century Gothic" panose="020B0502020202020204" pitchFamily="34" charset="0"/>
              </a:rPr>
              <a:t>sie</a:t>
            </a:r>
            <a:r>
              <a:rPr lang="en-GB" sz="1600" dirty="0">
                <a:latin typeface="Century Gothic" panose="020B0502020202020204" pitchFamily="34" charset="0"/>
              </a:rPr>
              <a:t>/Sie</a:t>
            </a:r>
            <a:endParaRPr lang="en-GB" sz="12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548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F6556809-599C-4BD8-A9B5-C694F5ACBF7A}"/>
              </a:ext>
            </a:extLst>
          </p:cNvPr>
          <p:cNvGrpSpPr/>
          <p:nvPr/>
        </p:nvGrpSpPr>
        <p:grpSpPr>
          <a:xfrm>
            <a:off x="571381" y="920576"/>
            <a:ext cx="5524620" cy="5016851"/>
            <a:chOff x="174845" y="675005"/>
            <a:chExt cx="5916790" cy="5211860"/>
          </a:xfrm>
        </p:grpSpPr>
        <p:pic>
          <p:nvPicPr>
            <p:cNvPr id="2" name="Picture 2" descr="Free Snowflake Outline, Download Free Clip Art, Free Clip Art on Clipart  Library">
              <a:extLst>
                <a:ext uri="{FF2B5EF4-FFF2-40B4-BE49-F238E27FC236}">
                  <a16:creationId xmlns:a16="http://schemas.microsoft.com/office/drawing/2014/main" id="{5E2715E4-737A-472A-A94D-C3BD04C772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27310" y="322540"/>
              <a:ext cx="5211860" cy="59167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F636E57-2961-43AF-90F2-1982488F8DA2}"/>
                </a:ext>
              </a:extLst>
            </p:cNvPr>
            <p:cNvSpPr txBox="1"/>
            <p:nvPr/>
          </p:nvSpPr>
          <p:spPr>
            <a:xfrm>
              <a:off x="2161689" y="3050100"/>
              <a:ext cx="1943100" cy="479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 err="1">
                  <a:latin typeface="Broadway" panose="04040905080002020502" pitchFamily="82" charset="0"/>
                </a:rPr>
                <a:t>gehen</a:t>
              </a:r>
              <a:r>
                <a:rPr lang="en-GB" dirty="0"/>
                <a:t> 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B6E7488-2DA9-443F-BF29-AB1BA0400BCE}"/>
                </a:ext>
              </a:extLst>
            </p:cNvPr>
            <p:cNvSpPr txBox="1"/>
            <p:nvPr/>
          </p:nvSpPr>
          <p:spPr>
            <a:xfrm rot="15862497">
              <a:off x="3276184" y="1229949"/>
              <a:ext cx="837484" cy="395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Century Gothic" panose="020B0502020202020204" pitchFamily="34" charset="0"/>
                </a:rPr>
                <a:t>ich</a:t>
              </a:r>
              <a:r>
                <a:rPr lang="en-GB" sz="1400" dirty="0">
                  <a:latin typeface="Century Gothic" panose="020B0502020202020204" pitchFamily="34" charset="0"/>
                </a:rPr>
                <a:t> 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4C17BE1-C03C-415C-90A9-FC497979E2CC}"/>
                </a:ext>
              </a:extLst>
            </p:cNvPr>
            <p:cNvSpPr txBox="1"/>
            <p:nvPr/>
          </p:nvSpPr>
          <p:spPr>
            <a:xfrm rot="19545435">
              <a:off x="4578936" y="2688972"/>
              <a:ext cx="837484" cy="3836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Century Gothic" panose="020B0502020202020204" pitchFamily="34" charset="0"/>
                </a:rPr>
                <a:t>du</a:t>
              </a:r>
              <a:r>
                <a:rPr lang="en-GB" sz="1400" dirty="0">
                  <a:latin typeface="Century Gothic" panose="020B0502020202020204" pitchFamily="34" charset="0"/>
                </a:rPr>
                <a:t> 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C480CA0-54D0-41E7-9DF2-B1C12F6AE907}"/>
                </a:ext>
              </a:extLst>
            </p:cNvPr>
            <p:cNvSpPr txBox="1"/>
            <p:nvPr/>
          </p:nvSpPr>
          <p:spPr>
            <a:xfrm rot="1592436">
              <a:off x="3334097" y="4342626"/>
              <a:ext cx="1607212" cy="3197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400" dirty="0" err="1">
                  <a:latin typeface="Century Gothic" panose="020B0502020202020204" pitchFamily="34" charset="0"/>
                </a:rPr>
                <a:t>er</a:t>
              </a:r>
              <a:r>
                <a:rPr lang="es-ES" sz="1400" dirty="0">
                  <a:latin typeface="Century Gothic" panose="020B0502020202020204" pitchFamily="34" charset="0"/>
                </a:rPr>
                <a:t>/</a:t>
              </a:r>
              <a:r>
                <a:rPr lang="es-ES" sz="1400" dirty="0" err="1">
                  <a:latin typeface="Century Gothic" panose="020B0502020202020204" pitchFamily="34" charset="0"/>
                </a:rPr>
                <a:t>sie</a:t>
              </a:r>
              <a:r>
                <a:rPr lang="es-ES" sz="1400" dirty="0">
                  <a:latin typeface="Century Gothic" panose="020B0502020202020204" pitchFamily="34" charset="0"/>
                </a:rPr>
                <a:t>/es/</a:t>
              </a:r>
              <a:r>
                <a:rPr lang="es-ES" sz="1400" dirty="0" err="1">
                  <a:latin typeface="Century Gothic" panose="020B0502020202020204" pitchFamily="34" charset="0"/>
                </a:rPr>
                <a:t>man</a:t>
              </a:r>
              <a:endParaRPr lang="es-ES" sz="1100" dirty="0">
                <a:latin typeface="Century Gothic" panose="020B0502020202020204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33D1AD1-0ACB-4E0B-8F02-7DADABA34DF9}"/>
                </a:ext>
              </a:extLst>
            </p:cNvPr>
            <p:cNvSpPr txBox="1"/>
            <p:nvPr/>
          </p:nvSpPr>
          <p:spPr>
            <a:xfrm rot="20079186">
              <a:off x="1302708" y="4405115"/>
              <a:ext cx="1258107" cy="35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 err="1">
                  <a:latin typeface="Century Gothic" panose="020B0502020202020204" pitchFamily="34" charset="0"/>
                </a:rPr>
                <a:t>wir</a:t>
              </a:r>
              <a:endParaRPr lang="en-GB" sz="1200" dirty="0">
                <a:latin typeface="Century Gothic" panose="020B0502020202020204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8499C70-5175-46ED-B2E1-ABCFB551C4DD}"/>
                </a:ext>
              </a:extLst>
            </p:cNvPr>
            <p:cNvSpPr txBox="1"/>
            <p:nvPr/>
          </p:nvSpPr>
          <p:spPr>
            <a:xfrm rot="2125014">
              <a:off x="700476" y="2750640"/>
              <a:ext cx="1258107" cy="35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 err="1">
                  <a:latin typeface="Century Gothic" panose="020B0502020202020204" pitchFamily="34" charset="0"/>
                </a:rPr>
                <a:t>ihr</a:t>
              </a:r>
              <a:r>
                <a:rPr lang="en-GB" sz="1200" dirty="0">
                  <a:latin typeface="Century Gothic" panose="020B0502020202020204" pitchFamily="34" charset="0"/>
                </a:rPr>
                <a:t> 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245419F-E6A5-4FD1-85E9-D462F2A5CD4D}"/>
                </a:ext>
              </a:extLst>
            </p:cNvPr>
            <p:cNvSpPr txBox="1"/>
            <p:nvPr/>
          </p:nvSpPr>
          <p:spPr>
            <a:xfrm rot="5646747">
              <a:off x="1924655" y="1362147"/>
              <a:ext cx="1296142" cy="3296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err="1">
                  <a:latin typeface="Century Gothic" panose="020B0502020202020204" pitchFamily="34" charset="0"/>
                </a:rPr>
                <a:t>sie</a:t>
              </a:r>
              <a:r>
                <a:rPr lang="en-GB" sz="1400" dirty="0">
                  <a:latin typeface="Century Gothic" panose="020B0502020202020204" pitchFamily="34" charset="0"/>
                </a:rPr>
                <a:t>/Sie</a:t>
              </a:r>
              <a:endParaRPr lang="en-GB" sz="1100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54F3CD7-9D9D-40F1-B959-FBD1AD2D8EAE}"/>
              </a:ext>
            </a:extLst>
          </p:cNvPr>
          <p:cNvGrpSpPr/>
          <p:nvPr/>
        </p:nvGrpSpPr>
        <p:grpSpPr>
          <a:xfrm>
            <a:off x="6271589" y="902381"/>
            <a:ext cx="5524620" cy="5016851"/>
            <a:chOff x="174844" y="675003"/>
            <a:chExt cx="5916790" cy="5211860"/>
          </a:xfrm>
        </p:grpSpPr>
        <p:pic>
          <p:nvPicPr>
            <p:cNvPr id="12" name="Picture 2" descr="Free Snowflake Outline, Download Free Clip Art, Free Clip Art on Clipart  Library">
              <a:extLst>
                <a:ext uri="{FF2B5EF4-FFF2-40B4-BE49-F238E27FC236}">
                  <a16:creationId xmlns:a16="http://schemas.microsoft.com/office/drawing/2014/main" id="{83D7DC11-5773-4A30-8224-556D39A83E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27309" y="322538"/>
              <a:ext cx="5211860" cy="59167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AFB0F11-6E2A-4329-8291-BA537E8D28A5}"/>
                </a:ext>
              </a:extLst>
            </p:cNvPr>
            <p:cNvSpPr txBox="1"/>
            <p:nvPr/>
          </p:nvSpPr>
          <p:spPr>
            <a:xfrm>
              <a:off x="2161689" y="3050100"/>
              <a:ext cx="1943100" cy="479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 err="1">
                  <a:latin typeface="Broadway" panose="04040905080002020502" pitchFamily="82" charset="0"/>
                </a:rPr>
                <a:t>fahren</a:t>
              </a:r>
              <a:r>
                <a:rPr lang="en-GB" sz="2400" dirty="0">
                  <a:latin typeface="Broadway" panose="04040905080002020502" pitchFamily="82" charset="0"/>
                </a:rPr>
                <a:t> </a:t>
              </a:r>
              <a:r>
                <a:rPr lang="en-GB" dirty="0"/>
                <a:t> 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861831D-FB9B-403E-A19D-604751457836}"/>
                </a:ext>
              </a:extLst>
            </p:cNvPr>
            <p:cNvSpPr txBox="1"/>
            <p:nvPr/>
          </p:nvSpPr>
          <p:spPr>
            <a:xfrm rot="15862497">
              <a:off x="3276184" y="1229949"/>
              <a:ext cx="837484" cy="395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Century Gothic" panose="020B0502020202020204" pitchFamily="34" charset="0"/>
                </a:rPr>
                <a:t>ich</a:t>
              </a:r>
              <a:r>
                <a:rPr lang="en-GB" sz="1400" dirty="0">
                  <a:latin typeface="Century Gothic" panose="020B0502020202020204" pitchFamily="34" charset="0"/>
                </a:rPr>
                <a:t> 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FAD7F27-A18F-4A09-B491-EFAECDF9FD7F}"/>
                </a:ext>
              </a:extLst>
            </p:cNvPr>
            <p:cNvSpPr txBox="1"/>
            <p:nvPr/>
          </p:nvSpPr>
          <p:spPr>
            <a:xfrm rot="19545435">
              <a:off x="4578936" y="2688972"/>
              <a:ext cx="837484" cy="3836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Century Gothic" panose="020B0502020202020204" pitchFamily="34" charset="0"/>
                </a:rPr>
                <a:t>du</a:t>
              </a:r>
              <a:r>
                <a:rPr lang="en-GB" sz="1400" dirty="0">
                  <a:latin typeface="Century Gothic" panose="020B0502020202020204" pitchFamily="34" charset="0"/>
                </a:rPr>
                <a:t> 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449DD23-81E3-4294-9CD9-CEA3BCF4A236}"/>
                </a:ext>
              </a:extLst>
            </p:cNvPr>
            <p:cNvSpPr txBox="1"/>
            <p:nvPr/>
          </p:nvSpPr>
          <p:spPr>
            <a:xfrm rot="1592436">
              <a:off x="3263626" y="4384872"/>
              <a:ext cx="1869167" cy="3197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400" dirty="0" err="1">
                  <a:latin typeface="Century Gothic" panose="020B0502020202020204" pitchFamily="34" charset="0"/>
                </a:rPr>
                <a:t>er</a:t>
              </a:r>
              <a:r>
                <a:rPr lang="es-ES" sz="1400" dirty="0">
                  <a:latin typeface="Century Gothic" panose="020B0502020202020204" pitchFamily="34" charset="0"/>
                </a:rPr>
                <a:t>/</a:t>
              </a:r>
              <a:r>
                <a:rPr lang="es-ES" sz="1400" dirty="0" err="1">
                  <a:latin typeface="Century Gothic" panose="020B0502020202020204" pitchFamily="34" charset="0"/>
                </a:rPr>
                <a:t>sie</a:t>
              </a:r>
              <a:r>
                <a:rPr lang="es-ES" sz="1400" dirty="0">
                  <a:latin typeface="Century Gothic" panose="020B0502020202020204" pitchFamily="34" charset="0"/>
                </a:rPr>
                <a:t>/es/</a:t>
              </a:r>
              <a:r>
                <a:rPr lang="es-ES" sz="1400" dirty="0" err="1">
                  <a:latin typeface="Century Gothic" panose="020B0502020202020204" pitchFamily="34" charset="0"/>
                </a:rPr>
                <a:t>man</a:t>
              </a:r>
              <a:endParaRPr lang="es-ES" sz="1100" dirty="0">
                <a:latin typeface="Century Gothic" panose="020B0502020202020204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B4C2B55-90D3-47B2-B4CB-ECFA38C7B562}"/>
                </a:ext>
              </a:extLst>
            </p:cNvPr>
            <p:cNvSpPr txBox="1"/>
            <p:nvPr/>
          </p:nvSpPr>
          <p:spPr>
            <a:xfrm rot="20079186">
              <a:off x="1302708" y="4405115"/>
              <a:ext cx="1258107" cy="35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 err="1">
                  <a:latin typeface="Century Gothic" panose="020B0502020202020204" pitchFamily="34" charset="0"/>
                </a:rPr>
                <a:t>wir</a:t>
              </a:r>
              <a:r>
                <a:rPr lang="en-GB" sz="1200" dirty="0">
                  <a:latin typeface="Century Gothic" panose="020B0502020202020204" pitchFamily="34" charset="0"/>
                </a:rPr>
                <a:t> 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A80C7C1-1F1A-4A25-8DE6-62DBE70552A4}"/>
                </a:ext>
              </a:extLst>
            </p:cNvPr>
            <p:cNvSpPr txBox="1"/>
            <p:nvPr/>
          </p:nvSpPr>
          <p:spPr>
            <a:xfrm rot="2125014">
              <a:off x="700476" y="2750640"/>
              <a:ext cx="1258107" cy="35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 err="1">
                  <a:latin typeface="Century Gothic" panose="020B0502020202020204" pitchFamily="34" charset="0"/>
                </a:rPr>
                <a:t>ihr</a:t>
              </a:r>
              <a:r>
                <a:rPr lang="en-GB" sz="1200" dirty="0">
                  <a:latin typeface="Century Gothic" panose="020B0502020202020204" pitchFamily="34" charset="0"/>
                </a:rPr>
                <a:t> 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AC702BC-A7DC-4BF4-9E23-3A3F0148F847}"/>
                </a:ext>
              </a:extLst>
            </p:cNvPr>
            <p:cNvSpPr txBox="1"/>
            <p:nvPr/>
          </p:nvSpPr>
          <p:spPr>
            <a:xfrm rot="5646747">
              <a:off x="1924655" y="1362147"/>
              <a:ext cx="1296142" cy="3296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err="1">
                  <a:latin typeface="Century Gothic" panose="020B0502020202020204" pitchFamily="34" charset="0"/>
                </a:rPr>
                <a:t>sie</a:t>
              </a:r>
              <a:r>
                <a:rPr lang="en-GB" sz="1400">
                  <a:latin typeface="Century Gothic" panose="020B0502020202020204" pitchFamily="34" charset="0"/>
                </a:rPr>
                <a:t>/Sie</a:t>
              </a:r>
              <a:endParaRPr lang="en-GB" sz="1100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4478D058-8A15-4447-813F-8D0510CCA82D}"/>
              </a:ext>
            </a:extLst>
          </p:cNvPr>
          <p:cNvSpPr/>
          <p:nvPr/>
        </p:nvSpPr>
        <p:spPr>
          <a:xfrm>
            <a:off x="123825" y="114300"/>
            <a:ext cx="11934825" cy="66198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775146D-120A-412E-A597-A6A66FA29F60}"/>
              </a:ext>
            </a:extLst>
          </p:cNvPr>
          <p:cNvSpPr txBox="1"/>
          <p:nvPr/>
        </p:nvSpPr>
        <p:spPr>
          <a:xfrm>
            <a:off x="10272111" y="6430315"/>
            <a:ext cx="179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latin typeface="Century Gothic" panose="020B0502020202020204" pitchFamily="34" charset="0"/>
              </a:rPr>
              <a:t>@ We Teach MFL </a:t>
            </a:r>
          </a:p>
        </p:txBody>
      </p:sp>
    </p:spTree>
    <p:extLst>
      <p:ext uri="{BB962C8B-B14F-4D97-AF65-F5344CB8AC3E}">
        <p14:creationId xmlns:p14="http://schemas.microsoft.com/office/powerpoint/2010/main" val="15790239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pVersion xmlns="f5c4a5a3-c4cc-44b9-9717-588e70d47f8a" xsi:nil="true"/>
    <LMS_Mappings xmlns="f5c4a5a3-c4cc-44b9-9717-588e70d47f8a" xsi:nil="true"/>
    <Teams_Channel_Section_Location xmlns="f5c4a5a3-c4cc-44b9-9717-588e70d47f8a" xsi:nil="true"/>
    <Has_Teacher_Only_SectionGroup xmlns="f5c4a5a3-c4cc-44b9-9717-588e70d47f8a" xsi:nil="true"/>
    <Self_Registration_Enabled xmlns="f5c4a5a3-c4cc-44b9-9717-588e70d47f8a" xsi:nil="true"/>
    <Teachers xmlns="f5c4a5a3-c4cc-44b9-9717-588e70d47f8a">
      <UserInfo>
        <DisplayName/>
        <AccountId xsi:nil="true"/>
        <AccountType/>
      </UserInfo>
    </Teachers>
    <Invited_Teachers xmlns="f5c4a5a3-c4cc-44b9-9717-588e70d47f8a" xsi:nil="true"/>
    <Invited_Students xmlns="f5c4a5a3-c4cc-44b9-9717-588e70d47f8a" xsi:nil="true"/>
    <TeamsChannelId xmlns="f5c4a5a3-c4cc-44b9-9717-588e70d47f8a" xsi:nil="true"/>
    <IsNotebookLocked xmlns="f5c4a5a3-c4cc-44b9-9717-588e70d47f8a" xsi:nil="true"/>
    <Is_Collaboration_Space_Locked xmlns="f5c4a5a3-c4cc-44b9-9717-588e70d47f8a" xsi:nil="true"/>
    <Templates xmlns="f5c4a5a3-c4cc-44b9-9717-588e70d47f8a" xsi:nil="true"/>
    <CultureName xmlns="f5c4a5a3-c4cc-44b9-9717-588e70d47f8a" xsi:nil="true"/>
    <DefaultSectionNames xmlns="f5c4a5a3-c4cc-44b9-9717-588e70d47f8a" xsi:nil="true"/>
    <FolderType xmlns="f5c4a5a3-c4cc-44b9-9717-588e70d47f8a" xsi:nil="true"/>
    <Owner xmlns="f5c4a5a3-c4cc-44b9-9717-588e70d47f8a">
      <UserInfo>
        <DisplayName/>
        <AccountId xsi:nil="true"/>
        <AccountType/>
      </UserInfo>
    </Owner>
    <Students xmlns="f5c4a5a3-c4cc-44b9-9717-588e70d47f8a">
      <UserInfo>
        <DisplayName/>
        <AccountId xsi:nil="true"/>
        <AccountType/>
      </UserInfo>
    </Students>
    <Self_Registration_Enabled0 xmlns="f5c4a5a3-c4cc-44b9-9717-588e70d47f8a" xsi:nil="true"/>
    <Math_Settings xmlns="f5c4a5a3-c4cc-44b9-9717-588e70d47f8a" xsi:nil="true"/>
    <NotebookType xmlns="f5c4a5a3-c4cc-44b9-9717-588e70d47f8a" xsi:nil="true"/>
    <Student_Groups xmlns="f5c4a5a3-c4cc-44b9-9717-588e70d47f8a">
      <UserInfo>
        <DisplayName/>
        <AccountId xsi:nil="true"/>
        <AccountType/>
      </UserInfo>
    </Student_Groups>
    <Distribution_Groups xmlns="f5c4a5a3-c4cc-44b9-9717-588e70d47f8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CBE002CC380745B9748A55578EDD82" ma:contentTypeVersion="34" ma:contentTypeDescription="Create a new document." ma:contentTypeScope="" ma:versionID="036f8fe49f969782776d2a650c251ab8">
  <xsd:schema xmlns:xsd="http://www.w3.org/2001/XMLSchema" xmlns:xs="http://www.w3.org/2001/XMLSchema" xmlns:p="http://schemas.microsoft.com/office/2006/metadata/properties" xmlns:ns3="c02d471a-002c-4a1d-888f-851ec5c9ba2b" xmlns:ns4="f5c4a5a3-c4cc-44b9-9717-588e70d47f8a" targetNamespace="http://schemas.microsoft.com/office/2006/metadata/properties" ma:root="true" ma:fieldsID="7d96dd496653f793061e26c45362ec9a" ns3:_="" ns4:_="">
    <xsd:import namespace="c02d471a-002c-4a1d-888f-851ec5c9ba2b"/>
    <xsd:import namespace="f5c4a5a3-c4cc-44b9-9717-588e70d47f8a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NotebookType" minOccurs="0"/>
                <xsd:element ref="ns4:FolderType" minOccurs="0"/>
                <xsd:element ref="ns4:Owner" minOccurs="0"/>
                <xsd:element ref="ns4:DefaultSectionNames" minOccurs="0"/>
                <xsd:element ref="ns4:CultureName" minOccurs="0"/>
                <xsd:element ref="ns4:AppVersion" minOccurs="0"/>
                <xsd:element ref="ns4:Teachers" minOccurs="0"/>
                <xsd:element ref="ns4:Students" minOccurs="0"/>
                <xsd:element ref="ns4:Student_Groups" minOccurs="0"/>
                <xsd:element ref="ns4:Invited_Teachers" minOccurs="0"/>
                <xsd:element ref="ns4:Invited_Students" minOccurs="0"/>
                <xsd:element ref="ns4:Self_Registration_Enabled" minOccurs="0"/>
                <xsd:element ref="ns4:Has_Teacher_Only_SectionGroup" minOccurs="0"/>
                <xsd:element ref="ns4:Is_Collaboration_Space_Locked" minOccurs="0"/>
                <xsd:element ref="ns4:Self_Registration_Enabled0" minOccurs="0"/>
                <xsd:element ref="ns4:MediaServiceMetadata" minOccurs="0"/>
                <xsd:element ref="ns4:MediaServiceFastMetadata" minOccurs="0"/>
                <xsd:element ref="ns4:Templates" minOccurs="0"/>
                <xsd:element ref="ns4:MediaServiceDateTaken" minOccurs="0"/>
                <xsd:element ref="ns4:MediaServiceAutoTags" minOccurs="0"/>
                <xsd:element ref="ns4:TeamsChannelId" minOccurs="0"/>
                <xsd:element ref="ns4:IsNotebookLocked" minOccurs="0"/>
                <xsd:element ref="ns4:Math_Settin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Distribution_Groups" minOccurs="0"/>
                <xsd:element ref="ns4:LMS_Mappings" minOccurs="0"/>
                <xsd:element ref="ns4:MediaServiceAutoKeyPoints" minOccurs="0"/>
                <xsd:element ref="ns4:MediaServiceKeyPoints" minOccurs="0"/>
                <xsd:element ref="ns4:Teams_Channel_Section_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2d471a-002c-4a1d-888f-851ec5c9ba2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c4a5a3-c4cc-44b9-9717-588e70d47f8a" elementFormDefault="qualified">
    <xsd:import namespace="http://schemas.microsoft.com/office/2006/documentManagement/types"/>
    <xsd:import namespace="http://schemas.microsoft.com/office/infopath/2007/PartnerControls"/>
    <xsd:element name="NotebookType" ma:index="11" nillable="true" ma:displayName="Notebook Type" ma:internalName="NotebookType">
      <xsd:simpleType>
        <xsd:restriction base="dms:Text"/>
      </xsd:simpleType>
    </xsd:element>
    <xsd:element name="FolderType" ma:index="12" nillable="true" ma:displayName="Folder Type" ma:internalName="FolderType">
      <xsd:simpleType>
        <xsd:restriction base="dms:Text"/>
      </xsd:simpleType>
    </xsd:element>
    <xsd:element name="Owner" ma:index="13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4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CultureName" ma:index="15" nillable="true" ma:displayName="Culture Name" ma:internalName="CultureName">
      <xsd:simpleType>
        <xsd:restriction base="dms:Text"/>
      </xsd:simpleType>
    </xsd:element>
    <xsd:element name="AppVersion" ma:index="16" nillable="true" ma:displayName="App Version" ma:internalName="AppVersion">
      <xsd:simpleType>
        <xsd:restriction base="dms:Text"/>
      </xsd:simpleType>
    </xsd:element>
    <xsd:element name="Teachers" ma:index="17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8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9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20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1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2" nillable="true" ma:displayName="Self_Registration_Enabled" ma:internalName="Self_Registration_Enabled">
      <xsd:simpleType>
        <xsd:restriction base="dms:Boolean"/>
      </xsd:simpleType>
    </xsd:element>
    <xsd:element name="Has_Teacher_Only_SectionGroup" ma:index="23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4" nillable="true" ma:displayName="Is Collaboration Space Locked" ma:internalName="Is_Collaboration_Space_Locked">
      <xsd:simpleType>
        <xsd:restriction base="dms:Boolean"/>
      </xsd:simpleType>
    </xsd:element>
    <xsd:element name="Self_Registration_Enabled0" ma:index="25" nillable="true" ma:displayName="Self Registration Enabled" ma:internalName="Self_Registration_Enabled0">
      <xsd:simpleType>
        <xsd:restriction base="dms:Boolean"/>
      </xsd:simpleType>
    </xsd:element>
    <xsd:element name="MediaServiceMetadata" ma:index="26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7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Templates" ma:index="28" nillable="true" ma:displayName="Templates" ma:internalName="Templates">
      <xsd:simpleType>
        <xsd:restriction base="dms:Note">
          <xsd:maxLength value="255"/>
        </xsd:restriction>
      </xsd:simpleType>
    </xsd:element>
    <xsd:element name="MediaServiceDateTaken" ma:index="29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30" nillable="true" ma:displayName="MediaServiceAutoTags" ma:internalName="MediaServiceAutoTags" ma:readOnly="true">
      <xsd:simpleType>
        <xsd:restriction base="dms:Text"/>
      </xsd:simpleType>
    </xsd:element>
    <xsd:element name="TeamsChannelId" ma:index="31" nillable="true" ma:displayName="Teams Channel Id" ma:internalName="TeamsChannelId">
      <xsd:simpleType>
        <xsd:restriction base="dms:Text"/>
      </xsd:simpleType>
    </xsd:element>
    <xsd:element name="IsNotebookLocked" ma:index="32" nillable="true" ma:displayName="Is Notebook Locked" ma:internalName="IsNotebookLocked">
      <xsd:simpleType>
        <xsd:restriction base="dms:Boolean"/>
      </xsd:simpleType>
    </xsd:element>
    <xsd:element name="Math_Settings" ma:index="33" nillable="true" ma:displayName="Math Settings" ma:internalName="Math_Settings">
      <xsd:simpleType>
        <xsd:restriction base="dms:Text"/>
      </xsd:simpleType>
    </xsd:element>
    <xsd:element name="MediaServiceOCR" ma:index="3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6" nillable="true" ma:displayName="MediaServiceEventHashCode" ma:hidden="true" ma:internalName="MediaServiceEventHashCode" ma:readOnly="true">
      <xsd:simpleType>
        <xsd:restriction base="dms:Text"/>
      </xsd:simpleType>
    </xsd:element>
    <xsd:element name="Distribution_Groups" ma:index="37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8" nillable="true" ma:displayName="LMS Mappings" ma:internalName="LMS_Mappings">
      <xsd:simpleType>
        <xsd:restriction base="dms:Note">
          <xsd:maxLength value="255"/>
        </xsd:restriction>
      </xsd:simpleType>
    </xsd:element>
    <xsd:element name="MediaServiceAutoKeyPoints" ma:index="3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4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Teams_Channel_Section_Location" ma:index="41" nillable="true" ma:displayName="Teams Channel Section Location" ma:internalName="Teams_Channel_Section_Locat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3BDA298-C91A-4D31-9CB2-1D4C79D344A6}">
  <ds:schemaRefs>
    <ds:schemaRef ds:uri="c02d471a-002c-4a1d-888f-851ec5c9ba2b"/>
    <ds:schemaRef ds:uri="http://purl.org/dc/terms/"/>
    <ds:schemaRef ds:uri="f5c4a5a3-c4cc-44b9-9717-588e70d47f8a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F4682491-3533-4B9F-85B7-2F91F573282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97F2893-DC22-420A-B787-3565C812B9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02d471a-002c-4a1d-888f-851ec5c9ba2b"/>
    <ds:schemaRef ds:uri="f5c4a5a3-c4cc-44b9-9717-588e70d47f8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</Words>
  <Application>Microsoft Office PowerPoint</Application>
  <PresentationFormat>Widescreen</PresentationFormat>
  <Paragraphs>30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Broadway</vt:lpstr>
      <vt:lpstr>Calibri</vt:lpstr>
      <vt:lpstr>Calibri Light</vt:lpstr>
      <vt:lpstr>Century Gothic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Kirsty Peacock</dc:creator>
  <cp:lastModifiedBy>Kirsty Peacock</cp:lastModifiedBy>
  <cp:revision>2</cp:revision>
  <dcterms:created xsi:type="dcterms:W3CDTF">2020-11-29T15:54:00Z</dcterms:created>
  <dcterms:modified xsi:type="dcterms:W3CDTF">2020-12-03T17:07:06Z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0x0101006FCBE002CC380745B9748A55578EDD82</vt:lpwstr>
  </property>
</Properties>
</file>