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5ADBF-34A3-4E34-9739-45FD5528F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AADB69-DD57-40DD-BE22-6CBA1A7D64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8CA2-B9C3-48D7-9837-A6DEE1EB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BA3CA-39CD-4816-B33B-F5617AC5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B01FD-61BC-4DFE-9A92-63886410F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4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3A3A-72FF-46D7-82ED-345285EB1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B14EF-6206-4BBC-BE86-C3708AA93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9240A-9222-452F-8F95-62624A83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E8D22-0DA7-41AB-BA42-08E6EFB97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F9A34-FA43-48A1-98EE-EC2A1C3E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51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6C660-5EF8-43E8-9C9A-FC2D8B1AA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24745E-5B49-4076-AAD8-898B192CD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1DB1B-40EE-4CD8-B799-DD04E2DCA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652CD-F9DD-4956-B72E-2F2AE2D6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87840-5F64-4BB6-AD8A-114338F4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4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5F4E6-3E49-45BA-B583-6D0FA487F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BDA4B-8CAA-4829-A3DC-C35313459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2F848A-B94D-4B03-BC4C-F87B265D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4877F-754F-4C7E-9F85-FABE3E3A1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AE38E-79C8-4B5F-95B7-DDCFB2E9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4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3DE8-1112-4FDC-8BFC-0BA52756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92677-F23F-4AEE-B15F-EBD66137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880C-D216-4084-BD92-9ABC622C3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7F33A-0389-41A0-B0B9-3A0561C6A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37CA1-9528-459A-BEB9-E7F3BF2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32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1F20-0A14-4FAF-8E55-E57B8AD6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37FB9-6539-42C9-898C-66D9B23867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19E65-9919-472D-8C1F-96E9EF1A1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C95A6-F8EE-4B49-A5FE-0D8CF801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8C538-17CF-483A-9654-405E717F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BD77F-4FB1-45D9-BD21-9D821560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5767D-5C25-4EF8-8E1C-2E709EBC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03B9F-591C-45A5-8C63-C10B17CC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9BD43-0658-451E-9C19-C08EB50554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D1001-A80F-46BE-A191-1194E10A0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EA2A0-4422-49E8-9AF1-E882F4FAC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B1B655-13D1-4D82-A32F-2A835ADF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C51F79-C642-4727-B150-DA2976503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49C875-41AB-42DC-8BE5-7B69A738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1AED5-827D-42B3-A80E-A8E7B860F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E8C382-D5F8-48B8-87AB-9A83C132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841CD-9AB8-47D0-A5DC-78641DC93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621809-B4D3-4F3D-B80B-B25882B4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68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EC008B-58E6-40D7-A190-F1E398A9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EFE15-36B7-4FB0-BEA2-0C7C9D47E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CFA60-84C4-4B24-A8F5-05FE1FB5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69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CB82-838E-4A55-912E-DE618BBBC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897B-357D-43F6-88F4-39AB4662C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7A568-01CD-4ED9-9EC4-F2B3FBD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376BCB-34F6-4302-A447-0BF3FBB1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6AC8E-6E38-42FB-BB79-60F6842F6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D3BBA-1475-4A40-8985-8A6063D9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23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3960-FD65-4434-8D76-80BF97BD1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978B19-BB93-4EEA-83C5-05ED6BE7E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528A-FA01-4C7D-92E5-40E7A80A6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2748C-FD70-41CB-942C-A39712D6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82D92-408A-4988-B2F5-7358570D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3F6BC-3C69-4521-83F1-98985679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3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28492-64F3-4ECF-B3E4-9AA1E84F1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1F4FAA-BE1A-4BE9-B518-F4848997E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63D75-C498-4768-B6E2-78AB4A4FF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D7FB-76F8-49E7-ADE6-095EE0D666CF}" type="datetimeFigureOut">
              <a:rPr lang="en-GB" smtClean="0"/>
              <a:t>18/04/2022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AD83-29C0-45B7-BF5C-E346E616A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0B22-24AA-49B6-8E09-1407F2599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584A-6AC0-4AE0-8726-167A99891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6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15755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physical appearance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personality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that you do with your family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daily routine verbs (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opinion verbs (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clothing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places in town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film/tv show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phrases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EFFC5F-1722-41E2-9E4E-B646A93CDF16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11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256119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physical appearance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Alto/a 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Gordo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/a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Delgado/a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Bajo/a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Moreno/a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someone's personality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Gruñón(a)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Molesto/a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Divertido/a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Perezoso/a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Hablador(a)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that you do with your family (infinitive form)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compras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Cocinar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Ver la tele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Jugar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al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tenis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Montar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bici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Además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Ya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que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Sin embargo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Pero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Aunque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daily routine verbs (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form)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despierto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ducho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acuesto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visto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lavo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los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dientes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opinion verbs (</a:t>
                      </a:r>
                      <a:r>
                        <a:rPr lang="en-GB" sz="1200" b="1" dirty="0" err="1"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 form)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Creo que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aguanto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chifla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Prefiero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 me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gusta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clothing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falda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Unas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medias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Unos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vaqueros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vestido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camisa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places in town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 plaza mayor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centro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commercial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parque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ayuntamiento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polideportivo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España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Francia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Los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Estados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Unidos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Grecia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Inglaterra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film/tv show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Gracioso/a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Entretenido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/a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Aburrido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/a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Interesante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Emocionante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phrases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vez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cuando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veces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 menudo</a:t>
                      </a: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Casi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nunca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1200" b="1" dirty="0" err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Raramente</a:t>
                      </a:r>
                      <a:r>
                        <a:rPr lang="en-GB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  <a:p>
                      <a:pPr algn="ctr"/>
                      <a:endParaRPr lang="en-GB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arroz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pan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pollo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 carne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Las berenjenas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F3C000-0FDF-468D-B33F-6EC4650BC107}"/>
              </a:ext>
            </a:extLst>
          </p:cNvPr>
          <p:cNvSpPr/>
          <p:nvPr/>
        </p:nvSpPr>
        <p:spPr>
          <a:xfrm>
            <a:off x="1145219" y="1988598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626A3E-DBE8-4E7D-B7B2-7CED5B2EC815}"/>
              </a:ext>
            </a:extLst>
          </p:cNvPr>
          <p:cNvSpPr/>
          <p:nvPr/>
        </p:nvSpPr>
        <p:spPr>
          <a:xfrm>
            <a:off x="4085208" y="1988598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F43BD6C-A8A6-477F-8FA6-8EF3EE9B9595}"/>
              </a:ext>
            </a:extLst>
          </p:cNvPr>
          <p:cNvSpPr/>
          <p:nvPr/>
        </p:nvSpPr>
        <p:spPr>
          <a:xfrm>
            <a:off x="6900909" y="1988598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AA72CD-2DD7-4107-A9DD-EAFD49BBC0F4}"/>
              </a:ext>
            </a:extLst>
          </p:cNvPr>
          <p:cNvSpPr/>
          <p:nvPr/>
        </p:nvSpPr>
        <p:spPr>
          <a:xfrm>
            <a:off x="9724008" y="1874667"/>
            <a:ext cx="132277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43393E5-A260-4467-B206-F19C2C0D2F0C}"/>
              </a:ext>
            </a:extLst>
          </p:cNvPr>
          <p:cNvSpPr/>
          <p:nvPr/>
        </p:nvSpPr>
        <p:spPr>
          <a:xfrm>
            <a:off x="927717" y="3449732"/>
            <a:ext cx="162905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4CF6886-7071-45B1-B023-EC0FEF5A6FB3}"/>
              </a:ext>
            </a:extLst>
          </p:cNvPr>
          <p:cNvSpPr/>
          <p:nvPr/>
        </p:nvSpPr>
        <p:spPr>
          <a:xfrm>
            <a:off x="3778929" y="3449732"/>
            <a:ext cx="162905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AAD92D4-DFFC-4D54-9340-61656C4189E2}"/>
              </a:ext>
            </a:extLst>
          </p:cNvPr>
          <p:cNvSpPr/>
          <p:nvPr/>
        </p:nvSpPr>
        <p:spPr>
          <a:xfrm>
            <a:off x="6747769" y="3449732"/>
            <a:ext cx="1629052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269D0A0-27C0-42EF-B046-0C00803C4A2E}"/>
              </a:ext>
            </a:extLst>
          </p:cNvPr>
          <p:cNvSpPr/>
          <p:nvPr/>
        </p:nvSpPr>
        <p:spPr>
          <a:xfrm>
            <a:off x="9458417" y="3449732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FD20B1-D7DC-45E8-AD02-046AB5A5C2C5}"/>
              </a:ext>
            </a:extLst>
          </p:cNvPr>
          <p:cNvSpPr/>
          <p:nvPr/>
        </p:nvSpPr>
        <p:spPr>
          <a:xfrm>
            <a:off x="662127" y="5026727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41B24EB-D213-472D-BE4A-C8A8B1B6C105}"/>
              </a:ext>
            </a:extLst>
          </p:cNvPr>
          <p:cNvSpPr/>
          <p:nvPr/>
        </p:nvSpPr>
        <p:spPr>
          <a:xfrm>
            <a:off x="3690522" y="5287772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920C24-34CF-466E-A56B-7399B35035CC}"/>
              </a:ext>
            </a:extLst>
          </p:cNvPr>
          <p:cNvSpPr/>
          <p:nvPr/>
        </p:nvSpPr>
        <p:spPr>
          <a:xfrm>
            <a:off x="6659362" y="5138331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261C9DB-3BB1-44A0-BE1C-80493CFD705C}"/>
              </a:ext>
            </a:extLst>
          </p:cNvPr>
          <p:cNvSpPr/>
          <p:nvPr/>
        </p:nvSpPr>
        <p:spPr>
          <a:xfrm>
            <a:off x="9193199" y="5138331"/>
            <a:ext cx="180586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CCA99C-3005-4DA6-ADD5-A3D0F7B620D8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6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676201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part time jobs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you do at work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school subjects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school subjects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school facilities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transport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items of uniform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job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negative opinion phrases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activities you do at breaktime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things you do in class (infinitive form)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64EA03B-2DB4-4869-8F95-2A01EDE8FF60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9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64401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professions 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Dependiente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Socorrista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Camarero/a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Ingeniero/a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Profesor(a)</a:t>
                      </a:r>
                    </a:p>
                    <a:p>
                      <a:pPr algn="ctr"/>
                      <a:endParaRPr lang="es-ES" sz="1200" b="1" noProof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activities you do at work (infinitive form)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Vender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Servir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Ayudar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Cuidar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Preparar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school subjects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Español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Geografía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Teatro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Historia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Música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adjectives to describe school subjects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Aburrido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Útil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Interesante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Divertido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Importante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school facilities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comedor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campo de fútbol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 biblioteca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patio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Las aulas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types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transport</a:t>
                      </a:r>
                      <a:endParaRPr lang="es-ES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Coche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Autocar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Bicicleta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 pie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Barco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types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weather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present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tense)</a:t>
                      </a:r>
                    </a:p>
                    <a:p>
                      <a:pPr algn="ctr"/>
                      <a:endParaRPr lang="es-ES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sol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Llueve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calor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frío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Hay tormenta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items of uniform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camisa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chaqueta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corbata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falda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camiseta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adjectives to describe a job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Repetitivo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Variado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Interesante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Divertido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Fácil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negative opinion phrases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 soporto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Odio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 me gusta nada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No aguanto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Detesto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latin typeface="Century Gothic" panose="020B0502020202020204" pitchFamily="34" charset="0"/>
                        </a:rPr>
                        <a:t>5 activities you do at breaktime (infinitive form)</a:t>
                      </a:r>
                    </a:p>
                    <a:p>
                      <a:pPr algn="ctr"/>
                      <a:endParaRPr lang="es-ES" sz="1200" b="1" noProof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Chatear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Comer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Jugar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Leer</a:t>
                      </a: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Estudiar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things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do in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class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infinitive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noProof="0" dirty="0" err="1">
                          <a:latin typeface="Century Gothic" panose="020B0502020202020204" pitchFamily="34" charset="0"/>
                        </a:rPr>
                        <a:t>form</a:t>
                      </a:r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ctr"/>
                      <a:endParaRPr lang="es-ES" sz="1200" b="1" noProof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Escuchar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Aprender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Hablar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Ver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Estudiar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48EEB90-71C7-4447-B655-87C411B1689B}"/>
              </a:ext>
            </a:extLst>
          </p:cNvPr>
          <p:cNvSpPr/>
          <p:nvPr/>
        </p:nvSpPr>
        <p:spPr>
          <a:xfrm>
            <a:off x="1109708" y="1864310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4B50EBC-8716-4CD8-8C19-1F828611B64A}"/>
              </a:ext>
            </a:extLst>
          </p:cNvPr>
          <p:cNvSpPr/>
          <p:nvPr/>
        </p:nvSpPr>
        <p:spPr>
          <a:xfrm>
            <a:off x="4076329" y="1998955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473E99-A473-4D64-BCB5-DCDBFE760EBB}"/>
              </a:ext>
            </a:extLst>
          </p:cNvPr>
          <p:cNvSpPr/>
          <p:nvPr/>
        </p:nvSpPr>
        <p:spPr>
          <a:xfrm>
            <a:off x="6954174" y="1787371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7609042-CA0D-428E-97FA-9F2EB5428464}"/>
              </a:ext>
            </a:extLst>
          </p:cNvPr>
          <p:cNvSpPr/>
          <p:nvPr/>
        </p:nvSpPr>
        <p:spPr>
          <a:xfrm>
            <a:off x="9824621" y="1998955"/>
            <a:ext cx="1384917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AD0ABF4-2A63-464E-99A3-D0E140668BB6}"/>
              </a:ext>
            </a:extLst>
          </p:cNvPr>
          <p:cNvSpPr/>
          <p:nvPr/>
        </p:nvSpPr>
        <p:spPr>
          <a:xfrm>
            <a:off x="877410" y="3392735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45E42BC-6EB9-411E-8D9A-C1179BA661D3}"/>
              </a:ext>
            </a:extLst>
          </p:cNvPr>
          <p:cNvSpPr/>
          <p:nvPr/>
        </p:nvSpPr>
        <p:spPr>
          <a:xfrm>
            <a:off x="3710867" y="3357123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2C3A0E7-7C35-4548-8994-EC512A1D9927}"/>
              </a:ext>
            </a:extLst>
          </p:cNvPr>
          <p:cNvSpPr/>
          <p:nvPr/>
        </p:nvSpPr>
        <p:spPr>
          <a:xfrm>
            <a:off x="6577617" y="3436296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82F83B-0184-443B-89FC-44BBB1845CF0}"/>
              </a:ext>
            </a:extLst>
          </p:cNvPr>
          <p:cNvSpPr/>
          <p:nvPr/>
        </p:nvSpPr>
        <p:spPr>
          <a:xfrm>
            <a:off x="9663344" y="3449732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7C50727-16BD-4A5E-A17E-73FE2B873988}"/>
              </a:ext>
            </a:extLst>
          </p:cNvPr>
          <p:cNvSpPr/>
          <p:nvPr/>
        </p:nvSpPr>
        <p:spPr>
          <a:xfrm>
            <a:off x="1109708" y="5054524"/>
            <a:ext cx="1617215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4F44CF0-3AF5-42E9-AF64-509B6186E4F0}"/>
              </a:ext>
            </a:extLst>
          </p:cNvPr>
          <p:cNvSpPr/>
          <p:nvPr/>
        </p:nvSpPr>
        <p:spPr>
          <a:xfrm>
            <a:off x="3844031" y="5122416"/>
            <a:ext cx="1811045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54D1FB2-A371-4C12-B84F-B95857614877}"/>
              </a:ext>
            </a:extLst>
          </p:cNvPr>
          <p:cNvSpPr/>
          <p:nvPr/>
        </p:nvSpPr>
        <p:spPr>
          <a:xfrm>
            <a:off x="6741109" y="5122416"/>
            <a:ext cx="1811045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C1BB362-C3FF-49E8-AAE9-80FAD7EFE0AB}"/>
              </a:ext>
            </a:extLst>
          </p:cNvPr>
          <p:cNvSpPr/>
          <p:nvPr/>
        </p:nvSpPr>
        <p:spPr>
          <a:xfrm>
            <a:off x="9743241" y="5131942"/>
            <a:ext cx="1811045" cy="110054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73633-7F64-4143-8F78-198F0F29A40F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9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265893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accommodation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countries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things you do on holiday (infinitive forms)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hotel facilities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hotel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time markers in the past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sequencers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foods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adjectives to describe a place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connectives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5 months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B57BB8-171C-4A9B-9B74-09D5E75E92BF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3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F43F79-C9FC-4DD3-B7F3-D76BCB51FDC2}"/>
              </a:ext>
            </a:extLst>
          </p:cNvPr>
          <p:cNvSpPr/>
          <p:nvPr/>
        </p:nvSpPr>
        <p:spPr>
          <a:xfrm>
            <a:off x="116721" y="136211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42697-5B82-4511-B61A-AD617EAC9285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BF1037-213D-4CE4-8261-9F3C91555D2D}"/>
              </a:ext>
            </a:extLst>
          </p:cNvPr>
          <p:cNvSpPr txBox="1"/>
          <p:nvPr/>
        </p:nvSpPr>
        <p:spPr>
          <a:xfrm>
            <a:off x="2091366" y="223131"/>
            <a:ext cx="8009267" cy="1025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ES" sz="2400" dirty="0">
                <a:latin typeface="Broadway" panose="04040905080B020205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Dame 5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5 examples for each category below. Your partner will be checking your answers. You get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for each correct word. Get a </a:t>
            </a:r>
            <a:r>
              <a:rPr lang="en-GB" sz="1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point </a:t>
            </a:r>
            <a:r>
              <a:rPr lang="en-GB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any word you have that is not included in my list of 5.</a:t>
            </a:r>
            <a:endParaRPr lang="en-GB" sz="1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6ED3404-13C1-4705-B452-084202903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972113"/>
              </p:ext>
            </p:extLst>
          </p:nvPr>
        </p:nvGraphicFramePr>
        <p:xfrm>
          <a:off x="327486" y="1463837"/>
          <a:ext cx="11444304" cy="48832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076">
                  <a:extLst>
                    <a:ext uri="{9D8B030D-6E8A-4147-A177-3AD203B41FA5}">
                      <a16:colId xmlns:a16="http://schemas.microsoft.com/office/drawing/2014/main" val="3486493564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82731899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1691356182"/>
                    </a:ext>
                  </a:extLst>
                </a:gridCol>
                <a:gridCol w="2861076">
                  <a:extLst>
                    <a:ext uri="{9D8B030D-6E8A-4147-A177-3AD203B41FA5}">
                      <a16:colId xmlns:a16="http://schemas.microsoft.com/office/drawing/2014/main" val="638719552"/>
                    </a:ext>
                  </a:extLst>
                </a:gridCol>
              </a:tblGrid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types of accommodation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albergue juvenil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camping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hotel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caravana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tienda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countries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Mexico</a:t>
                      </a:r>
                      <a:endParaRPr lang="es-ES" sz="1200" b="1" noProof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Egipto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Irlanda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Escocia</a:t>
                      </a:r>
                    </a:p>
                    <a:p>
                      <a:pPr algn="ctr"/>
                      <a:r>
                        <a:rPr lang="es-ES" sz="1200" b="1" noProof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Alemania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things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 do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holiday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infinitive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forms</a:t>
                      </a:r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Descansar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Hacer turismo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Tomar el sol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Sacar fotos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Comer la comida típica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hotel facilities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piscina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bar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gimnasio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Una terraza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Un aparcamiento 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470488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types of weather (present tense)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Nieva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mal tiempo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calor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Hay niebla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sol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adjectives to describe a hotel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Grande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Lujoso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Sucio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Tranquilo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Barato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time markers in the past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Ayer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Anteayer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verano pasado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Hace un mes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invierno pasado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sequencers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Luego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Después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Antes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Más tarde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Entonces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239157"/>
                  </a:ext>
                </a:extLst>
              </a:tr>
              <a:tr h="1627757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foods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Los platanos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pescado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Las galletas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chocolate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El pan 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latin typeface="Century Gothic" panose="020B0502020202020204" pitchFamily="34" charset="0"/>
                        </a:rPr>
                        <a:t>5 adjectives to describe a place</a:t>
                      </a:r>
                    </a:p>
                    <a:p>
                      <a:pPr algn="ctr"/>
                      <a:endParaRPr lang="es-ES" sz="1200" b="1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Ruidoso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Limpio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Precioso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Antiguo</a:t>
                      </a:r>
                    </a:p>
                    <a:p>
                      <a:pPr algn="ctr"/>
                      <a:r>
                        <a:rPr lang="es-ES" sz="1200" b="1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Moderno</a:t>
                      </a:r>
                      <a:endParaRPr lang="es-ES" sz="12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connectives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Así que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Cuando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También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Ya que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s-ES" sz="1200" b="1" dirty="0" err="1">
                          <a:latin typeface="Century Gothic" panose="020B0502020202020204" pitchFamily="34" charset="0"/>
                        </a:rPr>
                        <a:t>months</a:t>
                      </a:r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s-ES" sz="12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Agosto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Diciembre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Enero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Marzo</a:t>
                      </a:r>
                    </a:p>
                    <a:p>
                      <a:pPr algn="ctr"/>
                      <a:r>
                        <a:rPr lang="es-ES" sz="1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Mayo 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299073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D57166F-88B7-4A8C-AD56-F4DDF3D87592}"/>
              </a:ext>
            </a:extLst>
          </p:cNvPr>
          <p:cNvSpPr/>
          <p:nvPr/>
        </p:nvSpPr>
        <p:spPr>
          <a:xfrm>
            <a:off x="905522" y="1864310"/>
            <a:ext cx="158910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3B1A510-1816-4610-B7C2-8A7DAC804B5B}"/>
              </a:ext>
            </a:extLst>
          </p:cNvPr>
          <p:cNvSpPr/>
          <p:nvPr/>
        </p:nvSpPr>
        <p:spPr>
          <a:xfrm>
            <a:off x="4067452" y="1864310"/>
            <a:ext cx="1589103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3F2E05E-51DE-49DC-9D2A-F4334E7FD08E}"/>
              </a:ext>
            </a:extLst>
          </p:cNvPr>
          <p:cNvSpPr/>
          <p:nvPr/>
        </p:nvSpPr>
        <p:spPr>
          <a:xfrm>
            <a:off x="6535447" y="1945688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8EC5DDB-A739-406D-8ABE-3F17578C5E38}"/>
              </a:ext>
            </a:extLst>
          </p:cNvPr>
          <p:cNvSpPr/>
          <p:nvPr/>
        </p:nvSpPr>
        <p:spPr>
          <a:xfrm>
            <a:off x="9424392" y="1730869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33490DF-C009-416A-B954-D82625D31AED}"/>
              </a:ext>
            </a:extLst>
          </p:cNvPr>
          <p:cNvSpPr/>
          <p:nvPr/>
        </p:nvSpPr>
        <p:spPr>
          <a:xfrm>
            <a:off x="761266" y="3455480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7AFB476-0BE7-4690-A24E-13DF75ECFA40}"/>
              </a:ext>
            </a:extLst>
          </p:cNvPr>
          <p:cNvSpPr/>
          <p:nvPr/>
        </p:nvSpPr>
        <p:spPr>
          <a:xfrm>
            <a:off x="3621287" y="3455480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636860D-C6EC-4293-A18E-F55AC4EC5673}"/>
              </a:ext>
            </a:extLst>
          </p:cNvPr>
          <p:cNvSpPr/>
          <p:nvPr/>
        </p:nvSpPr>
        <p:spPr>
          <a:xfrm>
            <a:off x="6680786" y="3485898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18838CA-618B-4635-9F6A-1F8512D04FF3}"/>
              </a:ext>
            </a:extLst>
          </p:cNvPr>
          <p:cNvSpPr/>
          <p:nvPr/>
        </p:nvSpPr>
        <p:spPr>
          <a:xfrm>
            <a:off x="9424392" y="3392735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6E46133-DC28-46CB-ACB0-6EACAA7949FB}"/>
              </a:ext>
            </a:extLst>
          </p:cNvPr>
          <p:cNvSpPr/>
          <p:nvPr/>
        </p:nvSpPr>
        <p:spPr>
          <a:xfrm>
            <a:off x="1000963" y="5091745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C4F2DA5-D647-44BE-912A-98E4B6E4FBA5}"/>
              </a:ext>
            </a:extLst>
          </p:cNvPr>
          <p:cNvSpPr/>
          <p:nvPr/>
        </p:nvSpPr>
        <p:spPr>
          <a:xfrm>
            <a:off x="3846251" y="5020429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5C6AA18-C297-4928-A058-84C3F96BB9A3}"/>
              </a:ext>
            </a:extLst>
          </p:cNvPr>
          <p:cNvSpPr/>
          <p:nvPr/>
        </p:nvSpPr>
        <p:spPr>
          <a:xfrm>
            <a:off x="6535447" y="5020429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EDAA89E-1CBE-4CF8-B12A-8EE66A70968B}"/>
              </a:ext>
            </a:extLst>
          </p:cNvPr>
          <p:cNvSpPr/>
          <p:nvPr/>
        </p:nvSpPr>
        <p:spPr>
          <a:xfrm>
            <a:off x="9391838" y="5054601"/>
            <a:ext cx="2031504" cy="102547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6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1001</Words>
  <Application>Microsoft Office PowerPoint</Application>
  <PresentationFormat>Widescreen</PresentationFormat>
  <Paragraphs>306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5</cp:revision>
  <dcterms:created xsi:type="dcterms:W3CDTF">2021-06-26T15:55:13Z</dcterms:created>
  <dcterms:modified xsi:type="dcterms:W3CDTF">2022-04-18T13:16:38Z</dcterms:modified>
</cp:coreProperties>
</file>