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B9DD1-ECA8-9961-D476-29BCB87AC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CD1A2-1359-F780-0A57-71F3F121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CE82B-6FCD-8C21-B502-49F455A0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7A91E-D4AF-A2AA-6756-E87974D7C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32873-A0C9-EE49-1184-C0EFC281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9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09CEE-5934-FF1F-E63E-EB795956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0DF66-3919-9832-2D61-58BC25F2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1A76F-4637-B482-6821-1A991D189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68E8-24E1-83D7-A1D5-70201C7E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1ADC-51DB-33BF-64DC-BAFC72CB1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91664-7964-9D9F-0B71-48CAC3E29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50F51-94D2-3F23-6F89-41EB95676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28A91-0B4B-6A5C-0CF8-11651249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DB03-2B35-CCA4-E7E7-9136CCE8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073A0-D046-D708-1310-C61D3488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C3B88-C3B0-6A04-B93F-73DA5E63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FD338-7FC7-4A94-9BC0-41C059259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2A9E-B180-D0D5-E7F7-B1DE5D67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3A16D-EA2D-D52F-F8E9-EC4E0756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4A00-B3E6-D298-7126-32EA8875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B403-C66E-5E81-7846-0B1C8525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7CC27-34E7-963C-7B16-E3BD72D2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4C632-A38D-1B54-CFDB-2E7A5DFA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5850-E1D6-BE30-51B8-33B109E2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BF757-DF89-B481-A43D-60C6C49E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199E-84BC-CB54-CFB3-E6DC9843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8DF8D-B1DD-C4A8-5FF7-7B9BA9697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14300-2512-9846-436F-6F26B9B3B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49AC2-8FED-C0C1-060B-D0BEDED8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FBF8C-5364-094D-1DD9-D5B3360B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C9AB-BF8E-E017-8ACC-871BF9510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9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51BA-54CF-70BC-DD06-AF78A1A6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3B255-38C8-CF47-2D0E-BA92E03A0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2629C-C23E-0D95-0B43-4B6DD59F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E51BD-FFB3-D279-B9B7-73828EE88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38833-BAE8-FF2E-9FB3-EF8188ABC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D5921-FB0C-D468-904A-5047F93F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EE416-2130-954D-641C-1ADBDC36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6ACD5-1092-C2F4-DD1D-6748F534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E8BC-DD32-234D-F196-588FE1E0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7CFF8-5860-B08C-3AFC-DCA06151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02E86-4B24-0739-399A-73064C20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F8FF9-06DC-9890-D4A1-809EB433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670B6-7B49-89E4-6FFB-B8382740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75F77-F663-F1C5-F6A0-0316D0E9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72FA-C150-146F-9177-48055B5B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D19D-B518-F40A-15D6-30367BEE0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1A82-4328-3DCE-1633-123CED7A4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DF3A0-1B42-5796-FA76-DA8024C51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54A28-A04B-C2DF-FF74-5426083D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924F5-9474-5F70-E413-E4EF3FFA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D9850-8171-B52C-5C36-DFCF459C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9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36B09-6916-F9F4-6187-2C2C6741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09361-423F-3F68-D5C8-68A8118F8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05ABC-D257-9F92-D7C0-1032E1CBD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BBFDB-33BE-D6BD-1DF7-59B200D64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846C3-B471-F4EB-E14E-F2E50487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9150E-CC60-4B0D-0C3E-FE76BA6F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E518B-D26E-3855-7D66-61452B0E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90B34-1531-2068-4B5A-44AA298FF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2F6D2-A2D5-2CFD-775B-CA3E0C06A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7D55B-465D-434D-A056-E1EA941059F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76F34-1D6D-6DC9-A40D-B7851F9E5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9748A-2519-6F84-350D-5E476F2C1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8D5E0-7ADC-4634-91BA-21914713A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CDC7DA-F70B-322A-20DF-A32EA3490481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763CF8C-1AF1-D9D0-B71E-F5ABF60D8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49287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C0C65E-2698-0C49-11BF-49664806F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3" t="1106" r="4487"/>
          <a:stretch/>
        </p:blipFill>
        <p:spPr>
          <a:xfrm>
            <a:off x="5208670" y="1318047"/>
            <a:ext cx="6737685" cy="517165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500E1C-D01F-C7E6-C664-D63DDD8158E3}"/>
              </a:ext>
            </a:extLst>
          </p:cNvPr>
          <p:cNvSpPr txBox="1"/>
          <p:nvPr/>
        </p:nvSpPr>
        <p:spPr>
          <a:xfrm>
            <a:off x="1760871" y="128066"/>
            <a:ext cx="8662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Are you the top scorer for our</a:t>
            </a:r>
            <a:r>
              <a:rPr lang="en-US" sz="3200" dirty="0">
                <a:solidFill>
                  <a:srgbClr val="DE62B3"/>
                </a:solidFill>
                <a:latin typeface="Broadway" panose="04040905080B02020502" pitchFamily="82" charset="0"/>
              </a:rPr>
              <a:t> </a:t>
            </a:r>
            <a:r>
              <a:rPr lang="en-US" sz="3200" dirty="0">
                <a:latin typeface="Broadway" panose="04040905080B02020502" pitchFamily="82" charset="0"/>
              </a:rPr>
              <a:t>Scrabble challenge?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C2086-F36F-71BC-FB4D-F8CABAAE2C33}"/>
              </a:ext>
            </a:extLst>
          </p:cNvPr>
          <p:cNvSpPr txBox="1"/>
          <p:nvPr/>
        </p:nvSpPr>
        <p:spPr>
          <a:xfrm>
            <a:off x="417095" y="1491916"/>
            <a:ext cx="4251158" cy="4154984"/>
          </a:xfrm>
          <a:prstGeom prst="rect">
            <a:avLst/>
          </a:prstGeom>
          <a:noFill/>
          <a:ln w="38100">
            <a:solidFill>
              <a:srgbClr val="70BBCB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Gothic" panose="020B0502020202020204" pitchFamily="34" charset="0"/>
              </a:rPr>
              <a:t>Think of a word related to the topic </a:t>
            </a:r>
            <a:r>
              <a:rPr lang="en-US">
                <a:latin typeface="Century Gothic" panose="020B0502020202020204" pitchFamily="34" charset="0"/>
              </a:rPr>
              <a:t>of holidays. </a:t>
            </a:r>
            <a:r>
              <a:rPr lang="en-US" dirty="0">
                <a:latin typeface="Century Gothic" panose="020B0502020202020204" pitchFamily="34" charset="0"/>
              </a:rPr>
              <a:t>Spell it out and add up your points. The student with the highest score wins.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For example:</a:t>
            </a:r>
          </a:p>
          <a:p>
            <a:endParaRPr lang="en-US" sz="2800" dirty="0">
              <a:latin typeface="Broadway" panose="04040905080B02020502" pitchFamily="82" charset="0"/>
            </a:endParaRPr>
          </a:p>
          <a:p>
            <a:r>
              <a:rPr lang="en-US" sz="2800" dirty="0">
                <a:solidFill>
                  <a:srgbClr val="DE62B3"/>
                </a:solidFill>
                <a:latin typeface="Broadway" panose="04040905080B02020502" pitchFamily="82" charset="0"/>
              </a:rPr>
              <a:t>P+L+A+G+E</a:t>
            </a:r>
          </a:p>
          <a:p>
            <a:r>
              <a:rPr lang="en-US" sz="2800" dirty="0">
                <a:latin typeface="Broadway" panose="04040905080B02020502" pitchFamily="82" charset="0"/>
              </a:rPr>
              <a:t>3+1+1+2+1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Scrabble score = 8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9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4</cp:revision>
  <dcterms:created xsi:type="dcterms:W3CDTF">2023-09-29T20:03:02Z</dcterms:created>
  <dcterms:modified xsi:type="dcterms:W3CDTF">2023-10-02T14:21:25Z</dcterms:modified>
</cp:coreProperties>
</file>