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5ADBF-34A3-4E34-9739-45FD5528F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AADB69-DD57-40DD-BE22-6CBA1A7D6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28CA2-B9C3-48D7-9837-A6DEE1EB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BA3CA-39CD-4816-B33B-F5617AC50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B01FD-61BC-4DFE-9A92-63886410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44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3A3A-72FF-46D7-82ED-345285EB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B14EF-6206-4BBC-BE86-C3708AA93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9240A-9222-452F-8F95-62624A83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E8D22-0DA7-41AB-BA42-08E6EFB9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F9A34-FA43-48A1-98EE-EC2A1C3E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51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6C660-5EF8-43E8-9C9A-FC2D8B1AA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4745E-5B49-4076-AAD8-898B192CD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1DB1B-40EE-4CD8-B799-DD04E2DC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652CD-F9DD-4956-B72E-2F2AE2D6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87840-5F64-4BB6-AD8A-114338F4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4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F4E6-3E49-45BA-B583-6D0FA487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DA4B-8CAA-4829-A3DC-C35313459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F848A-B94D-4B03-BC4C-F87B265D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4877F-754F-4C7E-9F85-FABE3E3A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AE38E-79C8-4B5F-95B7-DDCFB2E9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4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3DE8-1112-4FDC-8BFC-0BA52756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92677-F23F-4AEE-B15F-EBD66137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880C-D216-4084-BD92-9ABC622C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7F33A-0389-41A0-B0B9-3A0561C6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37CA1-9528-459A-BEB9-E7F3BF2B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2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1F20-0A14-4FAF-8E55-E57B8AD6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7FB9-6539-42C9-898C-66D9B2386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19E65-9919-472D-8C1F-96E9EF1A1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95A6-F8EE-4B49-A5FE-0D8CF801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8C538-17CF-483A-9654-405E717F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BD77F-4FB1-45D9-BD21-9D821560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5767D-5C25-4EF8-8E1C-2E709EBC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03B9F-591C-45A5-8C63-C10B17CC9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9BD43-0658-451E-9C19-C08EB5055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D1001-A80F-46BE-A191-1194E10A0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EA2A0-4422-49E8-9AF1-E882F4FAC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1B655-13D1-4D82-A32F-2A835ADF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C51F79-C642-4727-B150-DA297650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9C875-41AB-42DC-8BE5-7B69A738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AED5-827D-42B3-A80E-A8E7B860F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8C382-D5F8-48B8-87AB-9A83C132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841CD-9AB8-47D0-A5DC-78641DC93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21809-B4D3-4F3D-B80B-B25882B4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EC008B-58E6-40D7-A190-F1E398A9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EFE15-36B7-4FB0-BEA2-0C7C9D47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CFA60-84C4-4B24-A8F5-05FE1FB5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6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CB82-838E-4A55-912E-DE618BBBC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4897B-357D-43F6-88F4-39AB4662C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7A568-01CD-4ED9-9EC4-F2B3FBD6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76BCB-34F6-4302-A447-0BF3FBB1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6AC8E-6E38-42FB-BB79-60F6842F6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D3BBA-1475-4A40-8985-8A6063D9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3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3960-FD65-4434-8D76-80BF97BD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978B19-BB93-4EEA-83C5-05ED6BE7E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F528A-FA01-4C7D-92E5-40E7A80A6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2748C-FD70-41CB-942C-A39712D6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82D92-408A-4988-B2F5-7358570D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3F6BC-3C69-4521-83F1-98985679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33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A28492-64F3-4ECF-B3E4-9AA1E84F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F4FAA-BE1A-4BE9-B518-F4848997E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63D75-C498-4768-B6E2-78AB4A4FF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D7FB-76F8-49E7-ADE6-095EE0D666CF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2AD83-29C0-45B7-BF5C-E346E616A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20B22-24AA-49B6-8E09-1407F2599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6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36852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someone's physical appearance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someone's personality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activities that you do with your family (infinitive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connectives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daily routine verbs (ich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opinion verbs (ich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items of clothing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places in town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countries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film/TV show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time phrases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foods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EFFC5F-1722-41E2-9E4E-B646A93CDF16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 err="1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Gib</a:t>
            </a: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mir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1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405290"/>
              </p:ext>
            </p:extLst>
          </p:nvPr>
        </p:nvGraphicFramePr>
        <p:xfrm>
          <a:off x="327486" y="1463837"/>
          <a:ext cx="11444304" cy="4992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someone's physical appearance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groß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dick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dünn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klein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schlank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someone's personality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fleißig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ordentlich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sportlich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lustig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nett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activities that you do with your family (infinitive form)</a:t>
                      </a:r>
                    </a:p>
                    <a:p>
                      <a:pPr algn="ctr"/>
                      <a:endParaRPr lang="de-DE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einkaufen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kochen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fernsehen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Tennis spielen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Fahrrad fahren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connectives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weil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obwohl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aber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oder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und 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daily routine verbs (ich form)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wache auf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dusche mich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frühstücke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ziehe mich an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putze mir die Zähne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opinion verbs (ich form)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glaube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mag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hasse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denke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spiele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gern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items of clothing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Rock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Kleid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Hose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Bluse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Mantel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places in town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Rathaus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Stadion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Jugendherberge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Bahnhof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Marktplatz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countries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Deutschland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Frankreich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Griechenland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Spanien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Italien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film/TV show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langweilig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unterhaltsam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lustig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spannend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gruselig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time phrases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manchmal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oft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nie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jeden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Tag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selten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foods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Fleisch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</a:t>
                      </a:r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Kartoffel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Brot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Gemüse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s-ES" sz="1200" b="1" noProof="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Obst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F3C000-0FDF-468D-B33F-6EC4650BC107}"/>
              </a:ext>
            </a:extLst>
          </p:cNvPr>
          <p:cNvSpPr/>
          <p:nvPr/>
        </p:nvSpPr>
        <p:spPr>
          <a:xfrm>
            <a:off x="1233996" y="2063494"/>
            <a:ext cx="132277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626A3E-DBE8-4E7D-B7B2-7CED5B2EC815}"/>
              </a:ext>
            </a:extLst>
          </p:cNvPr>
          <p:cNvSpPr/>
          <p:nvPr/>
        </p:nvSpPr>
        <p:spPr>
          <a:xfrm>
            <a:off x="3932067" y="2017975"/>
            <a:ext cx="132277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F43BD6C-A8A6-477F-8FA6-8EF3EE9B9595}"/>
              </a:ext>
            </a:extLst>
          </p:cNvPr>
          <p:cNvSpPr/>
          <p:nvPr/>
        </p:nvSpPr>
        <p:spPr>
          <a:xfrm>
            <a:off x="6828037" y="2017975"/>
            <a:ext cx="132277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AA72CD-2DD7-4107-A9DD-EAFD49BBC0F4}"/>
              </a:ext>
            </a:extLst>
          </p:cNvPr>
          <p:cNvSpPr/>
          <p:nvPr/>
        </p:nvSpPr>
        <p:spPr>
          <a:xfrm>
            <a:off x="9724007" y="1803905"/>
            <a:ext cx="132277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43393E5-A260-4467-B206-F19C2C0D2F0C}"/>
              </a:ext>
            </a:extLst>
          </p:cNvPr>
          <p:cNvSpPr/>
          <p:nvPr/>
        </p:nvSpPr>
        <p:spPr>
          <a:xfrm>
            <a:off x="810089" y="3545110"/>
            <a:ext cx="1927668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4CF6886-7071-45B1-B023-EC0FEF5A6FB3}"/>
              </a:ext>
            </a:extLst>
          </p:cNvPr>
          <p:cNvSpPr/>
          <p:nvPr/>
        </p:nvSpPr>
        <p:spPr>
          <a:xfrm>
            <a:off x="3822469" y="3597587"/>
            <a:ext cx="1629052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AAD92D4-DFFC-4D54-9340-61656C4189E2}"/>
              </a:ext>
            </a:extLst>
          </p:cNvPr>
          <p:cNvSpPr/>
          <p:nvPr/>
        </p:nvSpPr>
        <p:spPr>
          <a:xfrm>
            <a:off x="6674897" y="3545110"/>
            <a:ext cx="1629052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269D0A0-27C0-42EF-B046-0C00803C4A2E}"/>
              </a:ext>
            </a:extLst>
          </p:cNvPr>
          <p:cNvSpPr/>
          <p:nvPr/>
        </p:nvSpPr>
        <p:spPr>
          <a:xfrm>
            <a:off x="9527325" y="3563892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2FD20B1-D7DC-45E8-AD02-046AB5A5C2C5}"/>
              </a:ext>
            </a:extLst>
          </p:cNvPr>
          <p:cNvSpPr/>
          <p:nvPr/>
        </p:nvSpPr>
        <p:spPr>
          <a:xfrm>
            <a:off x="931892" y="5170241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41B24EB-D213-472D-BE4A-C8A8B1B6C105}"/>
              </a:ext>
            </a:extLst>
          </p:cNvPr>
          <p:cNvSpPr/>
          <p:nvPr/>
        </p:nvSpPr>
        <p:spPr>
          <a:xfrm>
            <a:off x="3622336" y="5431237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920C24-34CF-466E-A56B-7399B35035CC}"/>
              </a:ext>
            </a:extLst>
          </p:cNvPr>
          <p:cNvSpPr/>
          <p:nvPr/>
        </p:nvSpPr>
        <p:spPr>
          <a:xfrm>
            <a:off x="6449467" y="5262774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261C9DB-3BB1-44A0-BE1C-80493CFD705C}"/>
              </a:ext>
            </a:extLst>
          </p:cNvPr>
          <p:cNvSpPr/>
          <p:nvPr/>
        </p:nvSpPr>
        <p:spPr>
          <a:xfrm>
            <a:off x="9333494" y="5228965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CCA99C-3005-4DA6-ADD5-A3D0F7B620D8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 err="1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Gib</a:t>
            </a: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mir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0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676201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part time jobs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activities you do at work (infinitive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school subjects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school subjects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school facilities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types of transport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types of weather (present tense)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items of uniform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job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negative opinion phrases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activities you do at breaktime (infinitive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things you do in class (infinitive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64EA03B-2DB4-4869-8F95-2A01EDE8FF60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 err="1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Gib</a:t>
            </a: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mir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9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38678"/>
              </p:ext>
            </p:extLst>
          </p:nvPr>
        </p:nvGraphicFramePr>
        <p:xfrm>
          <a:off x="507101" y="1451134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professions 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Kellner(in)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Bäcker(in)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Artz/Ärztin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Friseur(in)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Lehrer(in)</a:t>
                      </a:r>
                    </a:p>
                    <a:p>
                      <a:pPr algn="ctr"/>
                      <a:endParaRPr lang="de-DE" sz="1200" b="1" noProof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activities you do at work (infinitive form)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verkaufen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bedienen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putzen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arbeiten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waschen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school subjects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Erdkunde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Geschichte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Mathe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Musik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adjectives to describe school subjects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praktisch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interessant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langweilig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schwer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einfach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school facilities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Bibliothek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Schulkantine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Spielfeld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Turnhalle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Schulhof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types of transport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Auto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U-Bahn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Zug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Bus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Fahrrad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types of weather (present tense)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Sonne scheint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 ist heiß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 regnet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 schneit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 ist neblig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 dirty="0">
                          <a:latin typeface="Century Gothic" panose="020B0502020202020204" pitchFamily="34" charset="0"/>
                        </a:rPr>
                        <a:t>5 items of uniform</a:t>
                      </a:r>
                    </a:p>
                    <a:p>
                      <a:pPr algn="ctr"/>
                      <a:endParaRPr lang="de-DE" sz="12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Rock</a:t>
                      </a: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Hemd</a:t>
                      </a: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Hose</a:t>
                      </a: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Krawatte</a:t>
                      </a: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Schuhe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adjectives to describe a job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einfach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schwer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interessant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langweilig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praktisch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negative opinion phrases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mag nicht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hasse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kann nicht leiden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kann nicht ausstehen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ich spiele gar nicht gern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>
                          <a:latin typeface="Century Gothic" panose="020B0502020202020204" pitchFamily="34" charset="0"/>
                        </a:rPr>
                        <a:t>5 activities you do at breaktime (infinitive form)</a:t>
                      </a:r>
                    </a:p>
                    <a:p>
                      <a:pPr algn="ctr"/>
                      <a:endParaRPr lang="de-DE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essen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spielen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plaudern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lesen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trinken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noProof="0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de-DE" sz="1200" b="1" noProof="0" dirty="0" err="1">
                          <a:latin typeface="Century Gothic" panose="020B0502020202020204" pitchFamily="34" charset="0"/>
                        </a:rPr>
                        <a:t>things</a:t>
                      </a:r>
                      <a:r>
                        <a:rPr lang="de-DE" sz="1200" b="1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1200" b="1" noProof="0" dirty="0" err="1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lang="de-DE" sz="1200" b="1" noProof="0" dirty="0">
                          <a:latin typeface="Century Gothic" panose="020B0502020202020204" pitchFamily="34" charset="0"/>
                        </a:rPr>
                        <a:t> do in </a:t>
                      </a:r>
                      <a:r>
                        <a:rPr lang="de-DE" sz="1200" b="1" noProof="0" dirty="0" err="1">
                          <a:latin typeface="Century Gothic" panose="020B0502020202020204" pitchFamily="34" charset="0"/>
                        </a:rPr>
                        <a:t>class</a:t>
                      </a:r>
                      <a:r>
                        <a:rPr lang="de-DE" sz="1200" b="1" noProof="0" dirty="0"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de-DE" sz="1200" b="1" noProof="0" dirty="0" err="1">
                          <a:latin typeface="Century Gothic" panose="020B0502020202020204" pitchFamily="34" charset="0"/>
                        </a:rPr>
                        <a:t>infinitive</a:t>
                      </a:r>
                      <a:r>
                        <a:rPr lang="de-DE" sz="1200" b="1" noProof="0" dirty="0">
                          <a:latin typeface="Century Gothic" panose="020B0502020202020204" pitchFamily="34" charset="0"/>
                        </a:rPr>
                        <a:t> form)</a:t>
                      </a:r>
                    </a:p>
                    <a:p>
                      <a:pPr algn="ctr"/>
                      <a:endParaRPr lang="de-DE" sz="12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schreiben</a:t>
                      </a: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lesen</a:t>
                      </a: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sprechen</a:t>
                      </a: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zuhören</a:t>
                      </a:r>
                    </a:p>
                    <a:p>
                      <a:pPr algn="ctr"/>
                      <a:r>
                        <a:rPr lang="de-DE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arbeiten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48EEB90-71C7-4447-B655-87C411B1689B}"/>
              </a:ext>
            </a:extLst>
          </p:cNvPr>
          <p:cNvSpPr/>
          <p:nvPr/>
        </p:nvSpPr>
        <p:spPr>
          <a:xfrm>
            <a:off x="935538" y="1787371"/>
            <a:ext cx="1384917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4B50EBC-8716-4CD8-8C19-1F828611B64A}"/>
              </a:ext>
            </a:extLst>
          </p:cNvPr>
          <p:cNvSpPr/>
          <p:nvPr/>
        </p:nvSpPr>
        <p:spPr>
          <a:xfrm>
            <a:off x="4083727" y="1998955"/>
            <a:ext cx="1384917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7473E99-A473-4D64-BCB5-DCDBFE760EBB}"/>
              </a:ext>
            </a:extLst>
          </p:cNvPr>
          <p:cNvSpPr/>
          <p:nvPr/>
        </p:nvSpPr>
        <p:spPr>
          <a:xfrm>
            <a:off x="6809915" y="1796821"/>
            <a:ext cx="1384917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609042-CA0D-428E-97FA-9F2EB5428464}"/>
              </a:ext>
            </a:extLst>
          </p:cNvPr>
          <p:cNvSpPr/>
          <p:nvPr/>
        </p:nvSpPr>
        <p:spPr>
          <a:xfrm>
            <a:off x="9995225" y="1955702"/>
            <a:ext cx="1384917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AD0ABF4-2A63-464E-99A3-D0E140668BB6}"/>
              </a:ext>
            </a:extLst>
          </p:cNvPr>
          <p:cNvSpPr/>
          <p:nvPr/>
        </p:nvSpPr>
        <p:spPr>
          <a:xfrm>
            <a:off x="1022029" y="3420947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45E42BC-6EB9-411E-8D9A-C1179BA661D3}"/>
              </a:ext>
            </a:extLst>
          </p:cNvPr>
          <p:cNvSpPr/>
          <p:nvPr/>
        </p:nvSpPr>
        <p:spPr>
          <a:xfrm>
            <a:off x="3851429" y="3496659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2C3A0E7-7C35-4548-8994-EC512A1D9927}"/>
              </a:ext>
            </a:extLst>
          </p:cNvPr>
          <p:cNvSpPr/>
          <p:nvPr/>
        </p:nvSpPr>
        <p:spPr>
          <a:xfrm>
            <a:off x="6757386" y="3380032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F82F83B-0184-443B-89FC-44BBB1845CF0}"/>
              </a:ext>
            </a:extLst>
          </p:cNvPr>
          <p:cNvSpPr/>
          <p:nvPr/>
        </p:nvSpPr>
        <p:spPr>
          <a:xfrm>
            <a:off x="9720309" y="3408488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7C50727-16BD-4A5E-A17E-73FE2B873988}"/>
              </a:ext>
            </a:extLst>
          </p:cNvPr>
          <p:cNvSpPr/>
          <p:nvPr/>
        </p:nvSpPr>
        <p:spPr>
          <a:xfrm>
            <a:off x="1282758" y="5054523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4F44CF0-3AF5-42E9-AF64-509B6186E4F0}"/>
              </a:ext>
            </a:extLst>
          </p:cNvPr>
          <p:cNvSpPr/>
          <p:nvPr/>
        </p:nvSpPr>
        <p:spPr>
          <a:xfrm>
            <a:off x="3754513" y="5016988"/>
            <a:ext cx="2031244" cy="11005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54D1FB2-A371-4C12-B84F-B95857614877}"/>
              </a:ext>
            </a:extLst>
          </p:cNvPr>
          <p:cNvSpPr/>
          <p:nvPr/>
        </p:nvSpPr>
        <p:spPr>
          <a:xfrm>
            <a:off x="6521494" y="5131942"/>
            <a:ext cx="1811045" cy="11005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C1BB362-C3FF-49E8-AAE9-80FAD7EFE0AB}"/>
              </a:ext>
            </a:extLst>
          </p:cNvPr>
          <p:cNvSpPr/>
          <p:nvPr/>
        </p:nvSpPr>
        <p:spPr>
          <a:xfrm>
            <a:off x="9662108" y="5146210"/>
            <a:ext cx="1811045" cy="11005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F73633-7F64-4143-8F78-198F0F29A40F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 err="1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Gib</a:t>
            </a: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mir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9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65893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types of accommodation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countries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things you do on holiday (infinitive forms)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hotel facilities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types of weather (present tense)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hotel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time markers in the past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sequencers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foods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place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connectives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months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FB57BB8-171C-4A9B-9B74-09D5E75E92BF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 err="1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Gib</a:t>
            </a: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mir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3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BF1037-213D-4CE4-8261-9F3C91555D2D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 err="1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Gib</a:t>
            </a: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mir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87614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latin typeface="Century Gothic" panose="020B0502020202020204" pitchFamily="34" charset="0"/>
                        </a:rPr>
                        <a:t>5 types of accommodation</a:t>
                      </a:r>
                    </a:p>
                    <a:p>
                      <a:pPr algn="ctr"/>
                      <a:endParaRPr lang="de-DE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Jugendherberge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Hotel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Zelt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Campingplatz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Wohnwagen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latin typeface="Century Gothic" panose="020B0502020202020204" pitchFamily="34" charset="0"/>
                        </a:rPr>
                        <a:t>5 countries</a:t>
                      </a:r>
                    </a:p>
                    <a:p>
                      <a:pPr algn="ctr"/>
                      <a:endParaRPr lang="de-DE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Schweden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Dänemark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Schottland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Irland</a:t>
                      </a:r>
                    </a:p>
                    <a:p>
                      <a:pPr algn="ctr"/>
                      <a:r>
                        <a:rPr lang="de-DE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Russland</a:t>
                      </a:r>
                      <a:endParaRPr lang="de-DE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latin typeface="Century Gothic" panose="020B0502020202020204" pitchFamily="34" charset="0"/>
                        </a:rPr>
                        <a:t>5 things you do on holiday (infinitive forms)</a:t>
                      </a:r>
                    </a:p>
                    <a:p>
                      <a:pPr algn="ctr"/>
                      <a:endParaRPr lang="de-DE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sich sonnen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Sehenswürdigkeiten besichtigen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schwimmen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sich entspannen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essen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latin typeface="Century Gothic" panose="020B0502020202020204" pitchFamily="34" charset="0"/>
                        </a:rPr>
                        <a:t>5 hotel facilities</a:t>
                      </a:r>
                    </a:p>
                    <a:p>
                      <a:pPr algn="ctr"/>
                      <a:endParaRPr lang="de-DE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das Schwimmbad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Wohnung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Bar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Terrasse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Balkon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latin typeface="Century Gothic" panose="020B0502020202020204" pitchFamily="34" charset="0"/>
                        </a:rPr>
                        <a:t>5 types of weather (present tense)</a:t>
                      </a:r>
                    </a:p>
                    <a:p>
                      <a:pPr algn="ctr"/>
                      <a:endParaRPr lang="de-DE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 ist warm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 ist bedeckt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 ist kalt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 hagelt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 ist wolkig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latin typeface="Century Gothic" panose="020B0502020202020204" pitchFamily="34" charset="0"/>
                        </a:rPr>
                        <a:t>5 adjectives to describe a hotel</a:t>
                      </a:r>
                    </a:p>
                    <a:p>
                      <a:pPr algn="ctr"/>
                      <a:endParaRPr lang="de-DE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groß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schön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luxuriös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angenehm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sauber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latin typeface="Century Gothic" panose="020B0502020202020204" pitchFamily="34" charset="0"/>
                        </a:rPr>
                        <a:t>5 time markers in the past</a:t>
                      </a:r>
                    </a:p>
                    <a:p>
                      <a:pPr algn="ctr"/>
                      <a:endParaRPr lang="de-DE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gestern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letzte Woche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letztes Wochenende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letztes Jahr</a:t>
                      </a:r>
                    </a:p>
                    <a:p>
                      <a:pPr algn="ctr"/>
                      <a:r>
                        <a:rPr lang="de-DE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letzten Monat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de-DE" sz="1200" b="1" dirty="0" err="1">
                          <a:latin typeface="Century Gothic" panose="020B0502020202020204" pitchFamily="34" charset="0"/>
                        </a:rPr>
                        <a:t>sequencers</a:t>
                      </a:r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später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danach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dann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jetzt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davor</a:t>
                      </a:r>
                    </a:p>
                    <a:p>
                      <a:pPr algn="ctr"/>
                      <a:endParaRPr lang="de-DE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de-DE" sz="1200" b="1" dirty="0" err="1">
                          <a:latin typeface="Century Gothic" panose="020B0502020202020204" pitchFamily="34" charset="0"/>
                        </a:rPr>
                        <a:t>foods</a:t>
                      </a:r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Fisch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Süßigkeiten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der Kuchen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Pommes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 Nudeln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de-DE" sz="1200" b="1" dirty="0" err="1">
                          <a:latin typeface="Century Gothic" panose="020B0502020202020204" pitchFamily="34" charset="0"/>
                        </a:rPr>
                        <a:t>adjectives</a:t>
                      </a:r>
                      <a:r>
                        <a:rPr lang="de-DE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1200" b="1" dirty="0" err="1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de-DE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1200" b="1" dirty="0" err="1">
                          <a:latin typeface="Century Gothic" panose="020B0502020202020204" pitchFamily="34" charset="0"/>
                        </a:rPr>
                        <a:t>describe</a:t>
                      </a:r>
                      <a:r>
                        <a:rPr lang="de-DE" sz="1200" b="1" dirty="0"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de-DE" sz="1200" b="1" dirty="0" err="1">
                          <a:latin typeface="Century Gothic" panose="020B0502020202020204" pitchFamily="34" charset="0"/>
                        </a:rPr>
                        <a:t>place</a:t>
                      </a:r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ruhig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laut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modern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alt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schön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de-DE" sz="1200" b="1" dirty="0" err="1">
                          <a:latin typeface="Century Gothic" panose="020B0502020202020204" pitchFamily="34" charset="0"/>
                        </a:rPr>
                        <a:t>connectives</a:t>
                      </a:r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wenn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denn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jedoch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deswegen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sondern</a:t>
                      </a:r>
                    </a:p>
                    <a:p>
                      <a:pPr algn="ctr"/>
                      <a:endParaRPr lang="de-DE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de-DE" sz="1200" b="1" dirty="0" err="1">
                          <a:latin typeface="Century Gothic" panose="020B0502020202020204" pitchFamily="34" charset="0"/>
                        </a:rPr>
                        <a:t>months</a:t>
                      </a:r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de-DE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Januar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März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Juni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Juli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Februar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57166F-88B7-4A8C-AD56-F4DDF3D87592}"/>
              </a:ext>
            </a:extLst>
          </p:cNvPr>
          <p:cNvSpPr/>
          <p:nvPr/>
        </p:nvSpPr>
        <p:spPr>
          <a:xfrm>
            <a:off x="982466" y="1809653"/>
            <a:ext cx="158910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B1A510-1816-4610-B7C2-8A7DAC804B5B}"/>
              </a:ext>
            </a:extLst>
          </p:cNvPr>
          <p:cNvSpPr/>
          <p:nvPr/>
        </p:nvSpPr>
        <p:spPr>
          <a:xfrm>
            <a:off x="3723072" y="1809653"/>
            <a:ext cx="158910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3F2E05E-51DE-49DC-9D2A-F4334E7FD08E}"/>
              </a:ext>
            </a:extLst>
          </p:cNvPr>
          <p:cNvSpPr/>
          <p:nvPr/>
        </p:nvSpPr>
        <p:spPr>
          <a:xfrm>
            <a:off x="6179658" y="2044278"/>
            <a:ext cx="2532632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8EC5DDB-A739-406D-8ABE-3F17578C5E38}"/>
              </a:ext>
            </a:extLst>
          </p:cNvPr>
          <p:cNvSpPr/>
          <p:nvPr/>
        </p:nvSpPr>
        <p:spPr>
          <a:xfrm>
            <a:off x="9391838" y="1793455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33490DF-C009-416A-B954-D82625D31AED}"/>
              </a:ext>
            </a:extLst>
          </p:cNvPr>
          <p:cNvSpPr/>
          <p:nvPr/>
        </p:nvSpPr>
        <p:spPr>
          <a:xfrm>
            <a:off x="815916" y="3505223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7AFB476-0BE7-4690-A24E-13DF75ECFA40}"/>
              </a:ext>
            </a:extLst>
          </p:cNvPr>
          <p:cNvSpPr/>
          <p:nvPr/>
        </p:nvSpPr>
        <p:spPr>
          <a:xfrm>
            <a:off x="3559522" y="3429000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636860D-C6EC-4293-A18E-F55AC4EC5673}"/>
              </a:ext>
            </a:extLst>
          </p:cNvPr>
          <p:cNvSpPr/>
          <p:nvPr/>
        </p:nvSpPr>
        <p:spPr>
          <a:xfrm>
            <a:off x="6680786" y="3432690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18838CA-618B-4635-9F6A-1F8512D04FF3}"/>
              </a:ext>
            </a:extLst>
          </p:cNvPr>
          <p:cNvSpPr/>
          <p:nvPr/>
        </p:nvSpPr>
        <p:spPr>
          <a:xfrm>
            <a:off x="9080585" y="3424028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6E46133-DC28-46CB-ACB0-6EACAA7949FB}"/>
              </a:ext>
            </a:extLst>
          </p:cNvPr>
          <p:cNvSpPr/>
          <p:nvPr/>
        </p:nvSpPr>
        <p:spPr>
          <a:xfrm>
            <a:off x="768658" y="5143945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C4F2DA5-D647-44BE-912A-98E4B6E4FBA5}"/>
              </a:ext>
            </a:extLst>
          </p:cNvPr>
          <p:cNvSpPr/>
          <p:nvPr/>
        </p:nvSpPr>
        <p:spPr>
          <a:xfrm>
            <a:off x="3679056" y="5138181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5C6AA18-C297-4928-A058-84C3F96BB9A3}"/>
              </a:ext>
            </a:extLst>
          </p:cNvPr>
          <p:cNvSpPr/>
          <p:nvPr/>
        </p:nvSpPr>
        <p:spPr>
          <a:xfrm>
            <a:off x="6481440" y="5032953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EDAA89E-1CBE-4CF8-B12A-8EE66A70968B}"/>
              </a:ext>
            </a:extLst>
          </p:cNvPr>
          <p:cNvSpPr/>
          <p:nvPr/>
        </p:nvSpPr>
        <p:spPr>
          <a:xfrm>
            <a:off x="9370386" y="5138181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6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987</Words>
  <Application>Microsoft Office PowerPoint</Application>
  <PresentationFormat>Widescreen</PresentationFormat>
  <Paragraphs>306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10</cp:revision>
  <dcterms:created xsi:type="dcterms:W3CDTF">2021-06-26T15:55:13Z</dcterms:created>
  <dcterms:modified xsi:type="dcterms:W3CDTF">2021-06-28T15:44:41Z</dcterms:modified>
</cp:coreProperties>
</file>