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32467-F82D-4CE9-BE60-25BBB9E00C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F9917D-409C-4E8B-B24F-C386E2792D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9B787D-8ECD-4134-AFC1-09FF2FC54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20B3-38AE-4BC4-BFE0-858946678A5C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E96AA-6881-42D8-B072-3493C5FD8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3D01A-16FA-4E61-A231-4E0BF4130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5411-057F-419E-9CB9-190CFEA85B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586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DF56-538B-4895-B0AD-043DC158B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82F340-DF87-4F72-AB40-6AB0ED9995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19F46-AE06-4121-893E-FA34B4E66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20B3-38AE-4BC4-BFE0-858946678A5C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1FCEBF-4E5F-42CC-AFA3-36D2E3AEC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47A94-B55A-4F69-8B52-132B511B4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5411-057F-419E-9CB9-190CFEA85B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678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5D9DBD-D879-4501-B650-EB98B6B62C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903A71-E4EC-4B8F-8CA2-26FAF3064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A9977-23F8-4517-8458-D4F2D41C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20B3-38AE-4BC4-BFE0-858946678A5C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EBC87-9031-43E8-A11D-94CF54221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F0CE7-9FEC-422B-A6E0-A71CAAB8B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5411-057F-419E-9CB9-190CFEA85B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64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EFF3B-B781-40A7-9217-75B349FE0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3E877-89B5-4FE7-BD78-D40803814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CABB3-218B-4641-BA4A-9ECFEDBFF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20B3-38AE-4BC4-BFE0-858946678A5C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07B8B-D9A7-4D3B-910B-91BDB513D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F91D1-07B4-4D0C-9F76-157DC7D62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5411-057F-419E-9CB9-190CFEA85B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04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C54B4-A63A-4F59-933D-2D6760951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7251D8-0104-4663-A310-2147DE2D6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9B1B0-698D-4F38-B59D-CF6ABF7D9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20B3-38AE-4BC4-BFE0-858946678A5C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96075-1186-462E-9DC4-2094EC2AC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79A00-CC8F-4EAE-9F36-346AD5818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5411-057F-419E-9CB9-190CFEA85B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11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4A54E-B6DA-4AB4-A4F6-0FD8F19A0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A2E25-9AD9-42C9-BD0D-0BC873708D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3FE5F9-2DD1-4588-B3E3-D96892DCE2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4E7C43-1C39-476F-A273-D228BC3C6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20B3-38AE-4BC4-BFE0-858946678A5C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F1E728-2987-4304-9688-4B739BA10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F8A5B0-ED2A-4654-A2AB-CAEB26CD8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5411-057F-419E-9CB9-190CFEA85B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67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C032F-BDEF-46BE-87D9-91BB09201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FD8097-609A-4188-B9E7-9970F76BD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E348C4-E132-4848-924E-BFD5B64EE1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70B679-7FF6-4DCB-B872-1D121F3CB7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4FAA9F-6996-4722-8A69-9653A47B50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56820A-820E-4790-A8A2-DCCDBE718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20B3-38AE-4BC4-BFE0-858946678A5C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06945F-3CA7-426D-8329-67BBBCA06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043E36-C32B-4307-ABA3-8FFBBC991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5411-057F-419E-9CB9-190CFEA85B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918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38BE6-EDDB-4CF0-B49C-0855B6769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632C82-E08B-439E-93E0-955A8AC36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20B3-38AE-4BC4-BFE0-858946678A5C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778AC1-A965-4A80-8CAC-C46826155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056975-8CBD-43E2-BCAF-B0B52570E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5411-057F-419E-9CB9-190CFEA85B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19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516D18-62F5-4588-B003-B4888729C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20B3-38AE-4BC4-BFE0-858946678A5C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400C40-1862-4FFB-A1D3-5051F12DD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1EA3F4-8E17-48A4-93F2-6896F3700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5411-057F-419E-9CB9-190CFEA85B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994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1C7B9-7C2A-4D53-8DCA-BDF0FB348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70C2B-AF7A-45E4-8190-2EFF9E630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D40D7A-BAB5-4265-9EC2-8B3DAC4949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9FCC62-258A-4BA7-BE58-D990BF602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20B3-38AE-4BC4-BFE0-858946678A5C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71ED79-5747-4A3F-B95D-E8409D80C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44302-161B-4F9B-8528-87E4DB0EB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5411-057F-419E-9CB9-190CFEA85B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872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79993-F3A9-4364-916D-87D8B013E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CFFDDD-7DDE-4DF5-9913-4803E29267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A462F0-902B-44AE-8638-5FED72B415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D77A2A-5C03-4371-9E3E-7FD53A779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20B3-38AE-4BC4-BFE0-858946678A5C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BF7CA0-45AE-4214-BB81-808720580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EE1982-26AD-41B6-86E2-C08DA1FA6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5411-057F-419E-9CB9-190CFEA85B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539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1646FD-47F9-4BDC-9A86-F26A88033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F374E9-D253-4902-82F2-66F6133E8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D467C-773E-4975-8A6C-456929ED80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620B3-38AE-4BC4-BFE0-858946678A5C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DDD73-F564-4493-8026-02EC03AC54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C02FF-5CC4-4235-90F5-57D59D6060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E5411-057F-419E-9CB9-190CFEA85B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850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D38BF36-CD40-4AB9-A2C4-8EF4D9FD81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716572"/>
              </p:ext>
            </p:extLst>
          </p:nvPr>
        </p:nvGraphicFramePr>
        <p:xfrm>
          <a:off x="1250342" y="1254032"/>
          <a:ext cx="9659892" cy="4800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19964">
                  <a:extLst>
                    <a:ext uri="{9D8B030D-6E8A-4147-A177-3AD203B41FA5}">
                      <a16:colId xmlns:a16="http://schemas.microsoft.com/office/drawing/2014/main" val="2091035494"/>
                    </a:ext>
                  </a:extLst>
                </a:gridCol>
                <a:gridCol w="3219964">
                  <a:extLst>
                    <a:ext uri="{9D8B030D-6E8A-4147-A177-3AD203B41FA5}">
                      <a16:colId xmlns:a16="http://schemas.microsoft.com/office/drawing/2014/main" val="3241524284"/>
                    </a:ext>
                  </a:extLst>
                </a:gridCol>
                <a:gridCol w="3219964">
                  <a:extLst>
                    <a:ext uri="{9D8B030D-6E8A-4147-A177-3AD203B41FA5}">
                      <a16:colId xmlns:a16="http://schemas.microsoft.com/office/drawing/2014/main" val="1866520173"/>
                    </a:ext>
                  </a:extLst>
                </a:gridCol>
              </a:tblGrid>
              <a:tr h="160020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Century Gothic" panose="020B0502020202020204" pitchFamily="34" charset="0"/>
                        </a:rPr>
                        <a:t>List 5 nouns associated with the topic.</a:t>
                      </a:r>
                    </a:p>
                    <a:p>
                      <a:pPr algn="ctr"/>
                      <a:endParaRPr lang="en-GB" sz="1600" dirty="0">
                        <a:latin typeface="Century Gothic" panose="020B0502020202020204" pitchFamily="34" charset="0"/>
                      </a:endParaRPr>
                    </a:p>
                    <a:p>
                      <a:pPr algn="r"/>
                      <a:endParaRPr lang="en-GB" sz="900" dirty="0">
                        <a:latin typeface="Century Gothic" panose="020B0502020202020204" pitchFamily="34" charset="0"/>
                      </a:endParaRPr>
                    </a:p>
                    <a:p>
                      <a:pPr algn="r"/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pPr algn="r"/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pPr algn="r"/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pPr algn="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3 points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Century Gothic" panose="020B0502020202020204" pitchFamily="34" charset="0"/>
                        </a:rPr>
                        <a:t>List 5 verbs associated with the topic.</a:t>
                      </a:r>
                    </a:p>
                    <a:p>
                      <a:pPr algn="ctr"/>
                      <a:endParaRPr lang="en-GB" sz="1600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3 points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Century Gothic" panose="020B0502020202020204" pitchFamily="34" charset="0"/>
                        </a:rPr>
                        <a:t>List 5 adjectives associated with the topic.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3 points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956046"/>
                  </a:ext>
                </a:extLst>
              </a:tr>
              <a:tr h="160020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Century Gothic" panose="020B0502020202020204" pitchFamily="34" charset="0"/>
                        </a:rPr>
                        <a:t>Write 3 sentences using the present tense about the topic.</a:t>
                      </a:r>
                    </a:p>
                    <a:p>
                      <a:pPr algn="ctr"/>
                      <a:endParaRPr lang="en-GB" sz="160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60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pPr algn="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5 points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Century Gothic" panose="020B0502020202020204" pitchFamily="34" charset="0"/>
                        </a:rPr>
                        <a:t>Write 3 sentences using the past tense about the topic.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5 points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Century Gothic" panose="020B0502020202020204" pitchFamily="34" charset="0"/>
                        </a:rPr>
                        <a:t>Write 3 sentences using the future tense about the topic.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5 points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4450514"/>
                  </a:ext>
                </a:extLst>
              </a:tr>
              <a:tr h="160020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Century Gothic" panose="020B0502020202020204" pitchFamily="34" charset="0"/>
                        </a:rPr>
                        <a:t>Give 3 opinions (with justifications) about the topic</a:t>
                      </a:r>
                    </a:p>
                    <a:p>
                      <a:pPr algn="ctr"/>
                      <a:endParaRPr lang="en-GB" sz="160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60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pPr algn="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7 points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Century Gothic" panose="020B0502020202020204" pitchFamily="34" charset="0"/>
                        </a:rPr>
                        <a:t>Come up with 3 speaking questions on the topic and get your partner to answer them.</a:t>
                      </a:r>
                    </a:p>
                    <a:p>
                      <a:pPr algn="ctr"/>
                      <a:endParaRPr lang="en-GB" sz="160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pPr algn="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5 points for you &amp; your partner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Century Gothic" panose="020B0502020202020204" pitchFamily="34" charset="0"/>
                        </a:rPr>
                        <a:t>With your partner compose a dialogue around the topic.</a:t>
                      </a:r>
                    </a:p>
                    <a:p>
                      <a:pPr algn="ctr"/>
                      <a:endParaRPr lang="en-GB" sz="160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60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pPr algn="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10 points for you &amp; your partner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0522047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75B3D3E1-4510-4239-BA84-AA3F911A641D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4D9510-48E4-496C-97F1-BF7C595449B6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A11E8F-DF3D-40BA-A011-372879362D35}"/>
              </a:ext>
            </a:extLst>
          </p:cNvPr>
          <p:cNvSpPr txBox="1"/>
          <p:nvPr/>
        </p:nvSpPr>
        <p:spPr>
          <a:xfrm>
            <a:off x="2684579" y="303030"/>
            <a:ext cx="6791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Broadway" panose="04040905080002020502" pitchFamily="82" charset="0"/>
              </a:rPr>
              <a:t>Look at the topic title on the board and choose a settler starter to complete</a:t>
            </a:r>
          </a:p>
        </p:txBody>
      </p:sp>
      <p:pic>
        <p:nvPicPr>
          <p:cNvPr id="1026" name="Picture 2" descr="Bitmoji Image">
            <a:extLst>
              <a:ext uri="{FF2B5EF4-FFF2-40B4-BE49-F238E27FC236}">
                <a16:creationId xmlns:a16="http://schemas.microsoft.com/office/drawing/2014/main" id="{935DEBA4-203C-4D6A-93DC-8556A8B1E3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310" y="127262"/>
            <a:ext cx="2253541" cy="2253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itmoji Image">
            <a:extLst>
              <a:ext uri="{FF2B5EF4-FFF2-40B4-BE49-F238E27FC236}">
                <a16:creationId xmlns:a16="http://schemas.microsoft.com/office/drawing/2014/main" id="{AE31862A-9522-4711-83E4-4157CD8EE1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2641" y="5155703"/>
            <a:ext cx="1362982" cy="1362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1028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141</Words>
  <Application>Microsoft Office PowerPoint</Application>
  <PresentationFormat>Widescreen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Broadway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Peacock</dc:creator>
  <cp:lastModifiedBy>Kirsty Peacock</cp:lastModifiedBy>
  <cp:revision>3</cp:revision>
  <dcterms:created xsi:type="dcterms:W3CDTF">2020-08-30T13:49:07Z</dcterms:created>
  <dcterms:modified xsi:type="dcterms:W3CDTF">2020-08-31T18:12:33Z</dcterms:modified>
</cp:coreProperties>
</file>