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10A"/>
    <a:srgbClr val="435494"/>
    <a:srgbClr val="FA957A"/>
    <a:srgbClr val="00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2E1B-E151-4048-8297-F0A5086114B3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BF6C7-A394-48D8-853A-84ACEEA61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  </a:t>
            </a: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71CFED-502B-49D7-9CE9-E23E3B35A8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869574"/>
              </p:ext>
            </p:extLst>
          </p:nvPr>
        </p:nvGraphicFramePr>
        <p:xfrm>
          <a:off x="2883235" y="1529420"/>
          <a:ext cx="1461586" cy="1051561"/>
        </p:xfrm>
        <a:graphic>
          <a:graphicData uri="http://schemas.openxmlformats.org/drawingml/2006/table">
            <a:tbl>
              <a:tblPr/>
              <a:tblGrid>
                <a:gridCol w="146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8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echt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gut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blendend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fantastisch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0" name="Rectangle 1"/>
          <p:cNvSpPr>
            <a:spLocks noChangeArrowheads="1"/>
          </p:cNvSpPr>
          <p:nvPr/>
        </p:nvSpPr>
        <p:spPr bwMode="auto">
          <a:xfrm>
            <a:off x="86691" y="1689876"/>
            <a:ext cx="2826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Ich </a:t>
            </a:r>
            <a:r>
              <a:rPr lang="en-GB" sz="2400" b="1" dirty="0" err="1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verstehe</a:t>
            </a:r>
            <a:r>
              <a:rPr lang="en-GB" sz="2400" b="1" dirty="0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GB" sz="2400" b="1" dirty="0" err="1"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mich</a:t>
            </a:r>
            <a:endParaRPr lang="en-GB" sz="2000" dirty="0">
              <a:latin typeface="Century Gothic" panose="020B05020202020202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34" name="Rectangle 1"/>
          <p:cNvSpPr>
            <a:spLocks noChangeArrowheads="1"/>
          </p:cNvSpPr>
          <p:nvPr/>
        </p:nvSpPr>
        <p:spPr bwMode="auto">
          <a:xfrm>
            <a:off x="4330773" y="1664021"/>
            <a:ext cx="17652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</a:rPr>
              <a:t>mit</a:t>
            </a:r>
            <a:r>
              <a:rPr lang="es-AR" sz="2400" b="1" dirty="0">
                <a:latin typeface="Century Gothic" panose="020B0502020202020204" pitchFamily="34" charset="0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</a:rPr>
              <a:t>meiner</a:t>
            </a:r>
            <a:endParaRPr lang="es-AR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30425"/>
              </p:ext>
            </p:extLst>
          </p:nvPr>
        </p:nvGraphicFramePr>
        <p:xfrm>
          <a:off x="233964" y="4355609"/>
          <a:ext cx="1707113" cy="1033479"/>
        </p:xfrm>
        <a:graphic>
          <a:graphicData uri="http://schemas.openxmlformats.org/drawingml/2006/table">
            <a:tbl>
              <a:tblPr/>
              <a:tblGrid>
                <a:gridCol w="170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4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Vater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Bruder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Großvater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350" y="2987204"/>
            <a:ext cx="821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und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11583"/>
              </p:ext>
            </p:extLst>
          </p:nvPr>
        </p:nvGraphicFramePr>
        <p:xfrm>
          <a:off x="829207" y="2788905"/>
          <a:ext cx="3294132" cy="1051560"/>
        </p:xfrm>
        <a:graphic>
          <a:graphicData uri="http://schemas.openxmlformats.org/drawingml/2006/table">
            <a:tbl>
              <a:tblPr/>
              <a:tblGrid>
                <a:gridCol w="329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sie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unterstützt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sie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hört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mir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immer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zu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wir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haben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viel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gemeinsam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2AF09D5C-EA43-409C-9148-2C2FAF5F932A}"/>
              </a:ext>
            </a:extLst>
          </p:cNvPr>
          <p:cNvGrpSpPr/>
          <p:nvPr/>
        </p:nvGrpSpPr>
        <p:grpSpPr>
          <a:xfrm>
            <a:off x="337745" y="191464"/>
            <a:ext cx="11349990" cy="537210"/>
            <a:chOff x="400050" y="240030"/>
            <a:chExt cx="11349990" cy="537210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9A93351C-B987-4751-87DD-A877615F44B4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8A9D1D5-12D1-4558-BC6F-0298331BEEF4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Menschliche</a:t>
              </a:r>
              <a:r>
                <a:rPr lang="en-GB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2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Beziehungen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ADF889E-8F8D-47C8-8C18-F1CEF75C6EB9}"/>
              </a:ext>
            </a:extLst>
          </p:cNvPr>
          <p:cNvSpPr txBox="1"/>
          <p:nvPr/>
        </p:nvSpPr>
        <p:spPr>
          <a:xfrm>
            <a:off x="421004" y="784206"/>
            <a:ext cx="3702335" cy="408623"/>
          </a:xfrm>
          <a:prstGeom prst="roundRect">
            <a:avLst/>
          </a:prstGeom>
          <a:solidFill>
            <a:srgbClr val="F6510A"/>
          </a:solidFill>
          <a:ln>
            <a:solidFill>
              <a:srgbClr val="F6510A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Trapdoor – </a:t>
            </a:r>
            <a:r>
              <a:rPr lang="en-GB" b="1" dirty="0" err="1">
                <a:latin typeface="Century Gothic" panose="020B0502020202020204" pitchFamily="34" charset="0"/>
              </a:rPr>
              <a:t>Meine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Familie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AB5A8E-752D-4CD3-A58E-3EA3E3EC8138}"/>
              </a:ext>
            </a:extLst>
          </p:cNvPr>
          <p:cNvSpPr txBox="1"/>
          <p:nvPr/>
        </p:nvSpPr>
        <p:spPr>
          <a:xfrm>
            <a:off x="7847182" y="1699885"/>
            <a:ext cx="23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denn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sie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ist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53BF2E1D-04F3-4DB0-AAB5-FE9632818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16013"/>
              </p:ext>
            </p:extLst>
          </p:nvPr>
        </p:nvGraphicFramePr>
        <p:xfrm>
          <a:off x="6140068" y="1501510"/>
          <a:ext cx="1707113" cy="1079471"/>
        </p:xfrm>
        <a:graphic>
          <a:graphicData uri="http://schemas.openxmlformats.org/drawingml/2006/table">
            <a:tbl>
              <a:tblPr/>
              <a:tblGrid>
                <a:gridCol w="170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Mutter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Schwester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Großmutter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8993B581-8FF5-4DF6-ADE7-38E9B1DBB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69482"/>
              </p:ext>
            </p:extLst>
          </p:nvPr>
        </p:nvGraphicFramePr>
        <p:xfrm>
          <a:off x="8251771" y="2796852"/>
          <a:ext cx="1755513" cy="1051560"/>
        </p:xfrm>
        <a:graphic>
          <a:graphicData uri="http://schemas.openxmlformats.org/drawingml/2006/table">
            <a:tbl>
              <a:tblPr/>
              <a:tblGrid>
                <a:gridCol w="1755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immer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regelmäßig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manchmal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9B7A7196-2ACD-431D-AFC1-9D1478CD8421}"/>
              </a:ext>
            </a:extLst>
          </p:cNvPr>
          <p:cNvSpPr txBox="1"/>
          <p:nvPr/>
        </p:nvSpPr>
        <p:spPr>
          <a:xfrm>
            <a:off x="4152544" y="3091800"/>
            <a:ext cx="2214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Allerdings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8E66F6-C3A0-4706-BADD-EC332C19E232}"/>
              </a:ext>
            </a:extLst>
          </p:cNvPr>
          <p:cNvSpPr txBox="1"/>
          <p:nvPr/>
        </p:nvSpPr>
        <p:spPr>
          <a:xfrm>
            <a:off x="1996624" y="4595396"/>
            <a:ext cx="160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weil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er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6C5DDF14-78E6-4091-B0BC-EDE52FCBA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588162"/>
              </p:ext>
            </p:extLst>
          </p:nvPr>
        </p:nvGraphicFramePr>
        <p:xfrm>
          <a:off x="3311976" y="4384981"/>
          <a:ext cx="2065690" cy="1051560"/>
        </p:xfrm>
        <a:graphic>
          <a:graphicData uri="http://schemas.openxmlformats.org/drawingml/2006/table">
            <a:tbl>
              <a:tblPr/>
              <a:tblGrid>
                <a:gridCol w="2065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nervt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frech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ist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mir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schimpft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E4BA708-6474-44A2-9779-E84434AE6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39178"/>
              </p:ext>
            </p:extLst>
          </p:nvPr>
        </p:nvGraphicFramePr>
        <p:xfrm>
          <a:off x="9899376" y="1369074"/>
          <a:ext cx="2001657" cy="1051560"/>
        </p:xfrm>
        <a:graphic>
          <a:graphicData uri="http://schemas.openxmlformats.org/drawingml/2006/table">
            <a:tbl>
              <a:tblPr/>
              <a:tblGrid>
                <a:gridCol w="2001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verständnisvoll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großzügig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geduldig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7A42CD5-1DCC-409F-8DBF-718E52BC8CC7}"/>
              </a:ext>
            </a:extLst>
          </p:cNvPr>
          <p:cNvSpPr txBox="1"/>
          <p:nvPr/>
        </p:nvSpPr>
        <p:spPr>
          <a:xfrm>
            <a:off x="5714137" y="3078978"/>
            <a:ext cx="295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streite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ich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mich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73CD9D-245C-4D9A-BBFA-998EA3873D1A}"/>
              </a:ext>
            </a:extLst>
          </p:cNvPr>
          <p:cNvSpPr txBox="1"/>
          <p:nvPr/>
        </p:nvSpPr>
        <p:spPr>
          <a:xfrm>
            <a:off x="5429605" y="4641515"/>
            <a:ext cx="79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und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8CB9CF7-61C0-493D-A886-71745877E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98583"/>
              </p:ext>
            </p:extLst>
          </p:nvPr>
        </p:nvGraphicFramePr>
        <p:xfrm>
          <a:off x="6274078" y="4430789"/>
          <a:ext cx="2702694" cy="1051560"/>
        </p:xfrm>
        <a:graphic>
          <a:graphicData uri="http://schemas.openxmlformats.org/drawingml/2006/table">
            <a:tbl>
              <a:tblPr/>
              <a:tblGrid>
                <a:gridCol w="270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mich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800" b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kritisiert</a:t>
                      </a:r>
                      <a:r>
                        <a:rPr lang="es-AR" sz="1800" b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mir nie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zuhört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meine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Sachen </a:t>
                      </a:r>
                      <a:r>
                        <a:rPr lang="es-AR" sz="1800" b="0" baseline="0" noProof="0" dirty="0" err="1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stiehlt</a:t>
                      </a:r>
                      <a:r>
                        <a:rPr lang="es-AR" sz="1800" b="0" baseline="0" noProof="0" dirty="0"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s-AR" sz="1800" b="0" noProof="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2" name="Picture 4" descr="https://render.bitstrips.com/v2/cpanel/3b50d12a-b523-47dd-812b-92b481afcd32-b4b017e1-3bcf-4dc6-9300-71e4b8a6bc9a-v1.png?transparent=1&amp;palette=1">
            <a:extLst>
              <a:ext uri="{FF2B5EF4-FFF2-40B4-BE49-F238E27FC236}">
                <a16:creationId xmlns:a16="http://schemas.microsoft.com/office/drawing/2014/main" id="{297484E1-0D73-412B-BD26-9CC253782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4" y="5436541"/>
            <a:ext cx="1380521" cy="13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render.bitstrips.com/v2/cpanel/90fcb788-fc72-4c15-941a-112ad54e94cf-b4b017e1-3bcf-4dc6-9300-71e4b8a6bc9a-v1.png?transparent=1&amp;palette=1">
            <a:extLst>
              <a:ext uri="{FF2B5EF4-FFF2-40B4-BE49-F238E27FC236}">
                <a16:creationId xmlns:a16="http://schemas.microsoft.com/office/drawing/2014/main" id="{DBA5C191-23E0-4D7C-8521-A746DEF8D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622" y="3507924"/>
            <a:ext cx="3401922" cy="340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1">
            <a:extLst>
              <a:ext uri="{FF2B5EF4-FFF2-40B4-BE49-F238E27FC236}">
                <a16:creationId xmlns:a16="http://schemas.microsoft.com/office/drawing/2014/main" id="{9E8C0780-EA4A-439B-BC0E-49A73AB813D9}"/>
              </a:ext>
            </a:extLst>
          </p:cNvPr>
          <p:cNvSpPr txBox="1"/>
          <p:nvPr/>
        </p:nvSpPr>
        <p:spPr>
          <a:xfrm>
            <a:off x="10072814" y="3017593"/>
            <a:ext cx="208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mit</a:t>
            </a:r>
            <a:r>
              <a:rPr lang="es-AR" sz="2400" b="1" dirty="0">
                <a:latin typeface="Century Gothic" panose="020B0502020202020204" pitchFamily="34" charset="0"/>
                <a:cs typeface="Aharoni" pitchFamily="2" charset="-79"/>
              </a:rPr>
              <a:t> </a:t>
            </a:r>
            <a:r>
              <a:rPr lang="es-AR" sz="2400" b="1" dirty="0" err="1">
                <a:latin typeface="Century Gothic" panose="020B0502020202020204" pitchFamily="34" charset="0"/>
                <a:cs typeface="Aharoni" pitchFamily="2" charset="-79"/>
              </a:rPr>
              <a:t>meinem</a:t>
            </a:r>
            <a:endParaRPr lang="es-AR" sz="2400" b="1" dirty="0">
              <a:latin typeface="Century Gothic" panose="020B0502020202020204" pitchFamily="34" charset="0"/>
              <a:cs typeface="Aharoni" pitchFamily="2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D02783-987B-48F7-901C-12059A86C416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B32BA-9822-4676-9B37-19D3F8F67F11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3929049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CBE002CC380745B9748A55578EDD82" ma:contentTypeVersion="34" ma:contentTypeDescription="Create a new document." ma:contentTypeScope="" ma:versionID="036f8fe49f969782776d2a650c251ab8">
  <xsd:schema xmlns:xsd="http://www.w3.org/2001/XMLSchema" xmlns:xs="http://www.w3.org/2001/XMLSchema" xmlns:p="http://schemas.microsoft.com/office/2006/metadata/properties" xmlns:ns3="c02d471a-002c-4a1d-888f-851ec5c9ba2b" xmlns:ns4="f5c4a5a3-c4cc-44b9-9717-588e70d47f8a" targetNamespace="http://schemas.microsoft.com/office/2006/metadata/properties" ma:root="true" ma:fieldsID="7d96dd496653f793061e26c45362ec9a" ns3:_="" ns4:_="">
    <xsd:import namespace="c02d471a-002c-4a1d-888f-851ec5c9ba2b"/>
    <xsd:import namespace="f5c4a5a3-c4cc-44b9-9717-588e70d47f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Templates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ath_Settin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d471a-002c-4a1d-888f-851ec5c9ba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4a5a3-c4cc-44b9-9717-588e70d47f8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f5c4a5a3-c4cc-44b9-9717-588e70d47f8a" xsi:nil="true"/>
    <LMS_Mappings xmlns="f5c4a5a3-c4cc-44b9-9717-588e70d47f8a" xsi:nil="true"/>
    <Teams_Channel_Section_Location xmlns="f5c4a5a3-c4cc-44b9-9717-588e70d47f8a" xsi:nil="true"/>
    <Has_Teacher_Only_SectionGroup xmlns="f5c4a5a3-c4cc-44b9-9717-588e70d47f8a" xsi:nil="true"/>
    <Self_Registration_Enabled xmlns="f5c4a5a3-c4cc-44b9-9717-588e70d47f8a" xsi:nil="true"/>
    <Teachers xmlns="f5c4a5a3-c4cc-44b9-9717-588e70d47f8a">
      <UserInfo>
        <DisplayName/>
        <AccountId xsi:nil="true"/>
        <AccountType/>
      </UserInfo>
    </Teachers>
    <Invited_Teachers xmlns="f5c4a5a3-c4cc-44b9-9717-588e70d47f8a" xsi:nil="true"/>
    <Invited_Students xmlns="f5c4a5a3-c4cc-44b9-9717-588e70d47f8a" xsi:nil="true"/>
    <TeamsChannelId xmlns="f5c4a5a3-c4cc-44b9-9717-588e70d47f8a" xsi:nil="true"/>
    <IsNotebookLocked xmlns="f5c4a5a3-c4cc-44b9-9717-588e70d47f8a" xsi:nil="true"/>
    <Is_Collaboration_Space_Locked xmlns="f5c4a5a3-c4cc-44b9-9717-588e70d47f8a" xsi:nil="true"/>
    <Templates xmlns="f5c4a5a3-c4cc-44b9-9717-588e70d47f8a" xsi:nil="true"/>
    <CultureName xmlns="f5c4a5a3-c4cc-44b9-9717-588e70d47f8a" xsi:nil="true"/>
    <DefaultSectionNames xmlns="f5c4a5a3-c4cc-44b9-9717-588e70d47f8a" xsi:nil="true"/>
    <FolderType xmlns="f5c4a5a3-c4cc-44b9-9717-588e70d47f8a" xsi:nil="true"/>
    <Owner xmlns="f5c4a5a3-c4cc-44b9-9717-588e70d47f8a">
      <UserInfo>
        <DisplayName/>
        <AccountId xsi:nil="true"/>
        <AccountType/>
      </UserInfo>
    </Owner>
    <Students xmlns="f5c4a5a3-c4cc-44b9-9717-588e70d47f8a">
      <UserInfo>
        <DisplayName/>
        <AccountId xsi:nil="true"/>
        <AccountType/>
      </UserInfo>
    </Students>
    <Self_Registration_Enabled0 xmlns="f5c4a5a3-c4cc-44b9-9717-588e70d47f8a" xsi:nil="true"/>
    <Math_Settings xmlns="f5c4a5a3-c4cc-44b9-9717-588e70d47f8a" xsi:nil="true"/>
    <NotebookType xmlns="f5c4a5a3-c4cc-44b9-9717-588e70d47f8a" xsi:nil="true"/>
    <Student_Groups xmlns="f5c4a5a3-c4cc-44b9-9717-588e70d47f8a">
      <UserInfo>
        <DisplayName/>
        <AccountId xsi:nil="true"/>
        <AccountType/>
      </UserInfo>
    </Student_Groups>
    <Distribution_Groups xmlns="f5c4a5a3-c4cc-44b9-9717-588e70d47f8a" xsi:nil="true"/>
  </documentManagement>
</p:properties>
</file>

<file path=customXml/itemProps1.xml><?xml version="1.0" encoding="utf-8"?>
<ds:datastoreItem xmlns:ds="http://schemas.openxmlformats.org/officeDocument/2006/customXml" ds:itemID="{D89A7EC2-A0A1-43BD-8AEF-D5C8BB4768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07BD66-9341-41FF-9FE9-89EE48CC64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2d471a-002c-4a1d-888f-851ec5c9ba2b"/>
    <ds:schemaRef ds:uri="f5c4a5a3-c4cc-44b9-9717-588e70d47f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3B81B3-4C47-43BC-9648-3046421A8C9B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f5c4a5a3-c4cc-44b9-9717-588e70d47f8a"/>
    <ds:schemaRef ds:uri="http://purl.org/dc/dcmitype/"/>
    <ds:schemaRef ds:uri="c02d471a-002c-4a1d-888f-851ec5c9ba2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75</cp:revision>
  <dcterms:created xsi:type="dcterms:W3CDTF">2018-04-30T12:53:34Z</dcterms:created>
  <dcterms:modified xsi:type="dcterms:W3CDTF">2020-10-01T15:58:50Z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0x0101006FCBE002CC380745B9748A55578EDD82</vt:lpwstr>
  </property>
</Properties>
</file>