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76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43549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32F5-25D9-4C84-940C-9C2B97BA1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D18D7-024D-4BE9-A982-A6334A44A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1B56-37F1-4CE6-A42C-E26DD820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B1F9B-FF33-4742-99E4-37DC44C5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8123-E670-4C38-8ED9-BB7365D5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8127-6419-416E-BCCF-1871F0D8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9AF6A-F3AF-48EE-80F8-743D7C504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F5FDB-7714-4CE8-9102-0262C501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D4F31-FEB4-429D-9A3D-59F37033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52CFE-C37E-4FB5-BF4B-8CEDA9C5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4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A9B58-E59B-4740-9154-0A981D01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73D37-5E9D-4F92-9B0E-D94E081AF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52E8-6E2B-4512-A824-A5623934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FCBA9-5A60-4127-8C7E-5E45BD7A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D8A0-CC47-47AB-8449-976F548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3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E905-DF52-4F0B-9311-B914F780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3EF25-122D-4B90-A0D8-F60CF014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3D3A7-769B-49EF-92D9-C64A3E01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BE06F-0D7D-4D99-A86D-DD2B704A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05BF-FC35-4B69-BC74-E6670BB5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4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618D-C22B-459F-AD36-ACFC711F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16727-3694-455B-B30E-D1B85B90D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886F5-2FDA-4279-BF15-F2588ED6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E3F5-683D-43DB-88C4-F373A0DB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D61BC-AA12-470A-8529-F3B4F3FF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C53C-C293-46F6-A675-39569612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5DDB-CB13-46EB-AF01-CEC338310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59313-CC09-4DD7-8C7A-D9C35F6DA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0E024-AEB9-4B50-914E-91FC571D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73126-3B37-4EED-8797-6262E8AF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0781F-26C7-419A-ADE3-3A6D79A0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35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C7BF-07F2-4B4C-B78B-D7570CA1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14BE8-DF60-41DA-BC31-9905D872E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3880B-E272-4326-970B-C7F3905DC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845AF-6B66-4BF9-AEF6-B66873F6A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71847-DB7C-4AE3-8B2B-974F96810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CE85E-A5B9-4305-922B-5C64ECAC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63F31-684C-40F0-BA55-500DA3BA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5770F-EFBA-4427-B757-C67B3583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4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262-9F87-4BDD-B0AF-F929137D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EA743-D326-45F3-8E32-79620BB7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C8067-2A91-4489-9A61-98DC9549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41E6C-A53A-45E6-8B3A-F682809D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8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70CA1-4C5A-4EC5-9E17-A736AC25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54DB4-27F6-43F8-9190-68E0A348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132CB-A49A-4282-916E-AF570BAE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D46B-1E91-46F6-AB94-2B879258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D9A84-7C51-465A-9774-BB889F810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72BD6-515C-4011-83C5-C83D8D796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28929-BD56-47BD-9263-CBB71F76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FD1DA-00E2-42DB-A99C-0B3A87D4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4384F-90B8-46F3-AFC0-DCAFF304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1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F2D9-23C5-468B-B287-709B427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C59F0-80ED-449D-8086-F41CFC34C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B1011-2A83-4995-AD0B-41C208DDA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1F44F-3ECD-4457-80DD-D05B02FF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60BFC-7C0F-4F35-B70A-16AEF0BB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28233-0A52-4255-909B-2757D048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0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407C7-FF4D-4FF2-AAB8-380808BB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FCCD8-A2F2-4B4D-B7B6-4FAAE697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8E1EE-F4CA-4BFA-80A8-520F178FF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B073-C9AB-4933-845E-229DD177E172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6DCA-8A1F-498C-93FE-2470776B5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29B25-AFC5-4579-A258-CCD60796A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7D623-E028-4991-AF30-79BDFE9AECE3}"/>
              </a:ext>
            </a:extLst>
          </p:cNvPr>
          <p:cNvSpPr txBox="1"/>
          <p:nvPr/>
        </p:nvSpPr>
        <p:spPr>
          <a:xfrm>
            <a:off x="3767469" y="257167"/>
            <a:ext cx="4657061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tx1"/>
                </a:solidFill>
                <a:latin typeface="Broadway" panose="04040905080B02020502" pitchFamily="82" charset="0"/>
              </a:rPr>
              <a:t>Photo Card</a:t>
            </a:r>
            <a:endParaRPr lang="en-GB" sz="28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86D9B9-10F3-49EE-924B-EA1B0C7ABE8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435" y="974179"/>
            <a:ext cx="3408948" cy="24063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Image result for world cup fans">
            <a:extLst>
              <a:ext uri="{FF2B5EF4-FFF2-40B4-BE49-F238E27FC236}">
                <a16:creationId xmlns:a16="http://schemas.microsoft.com/office/drawing/2014/main" id="{D59764D0-1156-4252-ACC9-D1142BB96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1665" y="974177"/>
            <a:ext cx="3528150" cy="24063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29BE86-BDD5-4D08-8C11-037F5DF58AB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435" y="3773741"/>
            <a:ext cx="3587822" cy="2406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430458-49FA-4A2D-833D-AB9FC83A05A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0176" y="3773741"/>
            <a:ext cx="3607712" cy="24063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AutoShape 4" descr="Image result for friends in park">
            <a:extLst>
              <a:ext uri="{FF2B5EF4-FFF2-40B4-BE49-F238E27FC236}">
                <a16:creationId xmlns:a16="http://schemas.microsoft.com/office/drawing/2014/main" id="{232EA3AA-150E-426A-8ED3-5A6F0179FC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31632" y="3038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50DACF-76A6-4938-ABD1-BA49BB0F5A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5771" y="974177"/>
            <a:ext cx="3674839" cy="2445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4A9E0C-A460-4043-8B82-3D18C5D7F80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4245" y="3754179"/>
            <a:ext cx="3666365" cy="2445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CD43DC-FFE1-4F49-8A7D-3F742372F00A}"/>
              </a:ext>
            </a:extLst>
          </p:cNvPr>
          <p:cNvSpPr txBox="1"/>
          <p:nvPr/>
        </p:nvSpPr>
        <p:spPr>
          <a:xfrm>
            <a:off x="338858" y="974174"/>
            <a:ext cx="4359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EF111F-48D6-4352-B6B7-AD465C8222B1}"/>
              </a:ext>
            </a:extLst>
          </p:cNvPr>
          <p:cNvSpPr txBox="1"/>
          <p:nvPr/>
        </p:nvSpPr>
        <p:spPr>
          <a:xfrm>
            <a:off x="4181665" y="974175"/>
            <a:ext cx="4359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F707E-0D42-460D-9499-6973BDBBA39F}"/>
              </a:ext>
            </a:extLst>
          </p:cNvPr>
          <p:cNvSpPr txBox="1"/>
          <p:nvPr/>
        </p:nvSpPr>
        <p:spPr>
          <a:xfrm>
            <a:off x="8095771" y="974176"/>
            <a:ext cx="435935" cy="461665"/>
          </a:xfrm>
          <a:prstGeom prst="rect">
            <a:avLst/>
          </a:prstGeom>
          <a:solidFill>
            <a:srgbClr val="435494"/>
          </a:solidFill>
          <a:ln>
            <a:solidFill>
              <a:srgbClr val="43549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6D53CD-D82D-4923-A7CA-62BEDE0448B3}"/>
              </a:ext>
            </a:extLst>
          </p:cNvPr>
          <p:cNvSpPr txBox="1"/>
          <p:nvPr/>
        </p:nvSpPr>
        <p:spPr>
          <a:xfrm>
            <a:off x="359435" y="3758065"/>
            <a:ext cx="4359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9F68B4-9DCB-46F9-9CAC-E5EE4C185D0D}"/>
              </a:ext>
            </a:extLst>
          </p:cNvPr>
          <p:cNvSpPr txBox="1"/>
          <p:nvPr/>
        </p:nvSpPr>
        <p:spPr>
          <a:xfrm>
            <a:off x="4175759" y="3758065"/>
            <a:ext cx="40892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9DF57B-997E-4767-BD52-FBEFF35127F2}"/>
              </a:ext>
            </a:extLst>
          </p:cNvPr>
          <p:cNvSpPr txBox="1"/>
          <p:nvPr/>
        </p:nvSpPr>
        <p:spPr>
          <a:xfrm>
            <a:off x="8104407" y="3754179"/>
            <a:ext cx="435935" cy="461665"/>
          </a:xfrm>
          <a:prstGeom prst="rect">
            <a:avLst/>
          </a:prstGeom>
          <a:solidFill>
            <a:srgbClr val="435494"/>
          </a:solidFill>
          <a:ln>
            <a:solidFill>
              <a:srgbClr val="43549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1125AD-D61A-6B66-6C67-3F3E9E2D23E8}"/>
              </a:ext>
            </a:extLst>
          </p:cNvPr>
          <p:cNvSpPr/>
          <p:nvPr/>
        </p:nvSpPr>
        <p:spPr>
          <a:xfrm>
            <a:off x="13825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C0B748-894B-20A4-9E4E-89FD0EDC6946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32A628-A790-F20F-E41B-CE4742239AD3}"/>
              </a:ext>
            </a:extLst>
          </p:cNvPr>
          <p:cNvSpPr txBox="1"/>
          <p:nvPr/>
        </p:nvSpPr>
        <p:spPr>
          <a:xfrm>
            <a:off x="8095771" y="974175"/>
            <a:ext cx="4359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BE5632-C3A4-6EA9-1758-2C313278DDF4}"/>
              </a:ext>
            </a:extLst>
          </p:cNvPr>
          <p:cNvSpPr txBox="1"/>
          <p:nvPr/>
        </p:nvSpPr>
        <p:spPr>
          <a:xfrm>
            <a:off x="8104407" y="3754178"/>
            <a:ext cx="4359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06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FDAE53-7175-4F9E-87A6-8A091EB2C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31936"/>
              </p:ext>
            </p:extLst>
          </p:nvPr>
        </p:nvGraphicFramePr>
        <p:xfrm>
          <a:off x="461307" y="692364"/>
          <a:ext cx="8128000" cy="593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612">
                  <a:extLst>
                    <a:ext uri="{9D8B030D-6E8A-4147-A177-3AD203B41FA5}">
                      <a16:colId xmlns:a16="http://schemas.microsoft.com/office/drawing/2014/main" val="2811523666"/>
                    </a:ext>
                  </a:extLst>
                </a:gridCol>
                <a:gridCol w="6828918">
                  <a:extLst>
                    <a:ext uri="{9D8B030D-6E8A-4147-A177-3AD203B41FA5}">
                      <a16:colId xmlns:a16="http://schemas.microsoft.com/office/drawing/2014/main" val="3846479910"/>
                    </a:ext>
                  </a:extLst>
                </a:gridCol>
                <a:gridCol w="973470">
                  <a:extLst>
                    <a:ext uri="{9D8B030D-6E8A-4147-A177-3AD203B41FA5}">
                      <a16:colId xmlns:a16="http://schemas.microsoft.com/office/drawing/2014/main" val="2922344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Es una boda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7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Hay tres jóvenes en un parque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35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Están corriendo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18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Los hombres llevan camisetas amarillas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28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Creo que es invierno porque hay mucha nieva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80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>
                          <a:latin typeface="Century Gothic" panose="020B0502020202020204" pitchFamily="34" charset="0"/>
                        </a:rPr>
                        <a:t>Pienso que van a ver un partido de fútbol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66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Es una familia grande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0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Al fondo hay unos edificios grandes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12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>
                          <a:latin typeface="Century Gothic" panose="020B0502020202020204" pitchFamily="34" charset="0"/>
                        </a:rPr>
                        <a:t>Los hombres llevan un trajes y corbatas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157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J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Están comiendo una ensalada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K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Todas las personas llevan ropa deportiva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90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>
                          <a:latin typeface="Century Gothic" panose="020B0502020202020204" pitchFamily="34" charset="0"/>
                        </a:rPr>
                        <a:t>Diría que están navegando por internet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5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M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Está hacienda esquí en la montaña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54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A la izquierda el hombre lleva pantalones azules y una camiseta negra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91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Parecen contentos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09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P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Century Gothic" panose="020B0502020202020204" pitchFamily="34" charset="0"/>
                        </a:rPr>
                        <a:t>Me gusta la foto porque en el futuro me gustaría casarme y tener una boda grande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423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0D7CBA-3CB3-440F-B1A6-E41A5798F414}"/>
              </a:ext>
            </a:extLst>
          </p:cNvPr>
          <p:cNvSpPr txBox="1"/>
          <p:nvPr/>
        </p:nvSpPr>
        <p:spPr>
          <a:xfrm>
            <a:off x="3604437" y="85061"/>
            <a:ext cx="4657061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tx1"/>
                </a:solidFill>
                <a:latin typeface="Broadway" panose="04040905080B02020502" pitchFamily="82" charset="0"/>
              </a:rPr>
              <a:t>Photo Card</a:t>
            </a:r>
            <a:endParaRPr lang="en-GB" sz="28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D93EF-9B38-41CE-9CE7-6FCDE509BC20}"/>
              </a:ext>
            </a:extLst>
          </p:cNvPr>
          <p:cNvSpPr txBox="1"/>
          <p:nvPr/>
        </p:nvSpPr>
        <p:spPr>
          <a:xfrm>
            <a:off x="8707575" y="1812348"/>
            <a:ext cx="3023118" cy="323330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Read the statements and decide which photo card they belong to. Some statements may apply to more than one photo card.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435B3-88A9-F247-94AF-B19F60D5E50B}"/>
              </a:ext>
            </a:extLst>
          </p:cNvPr>
          <p:cNvSpPr/>
          <p:nvPr/>
        </p:nvSpPr>
        <p:spPr>
          <a:xfrm>
            <a:off x="44836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20F396-70AB-4FDB-2568-60A12F61B58C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109933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C7019D-B362-458A-B2FE-78CA7A530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1330576"/>
            <a:ext cx="5172075" cy="3909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D1BD89-F235-4CE9-9A5B-C1DE4F7A3082}"/>
              </a:ext>
            </a:extLst>
          </p:cNvPr>
          <p:cNvSpPr txBox="1"/>
          <p:nvPr/>
        </p:nvSpPr>
        <p:spPr>
          <a:xfrm>
            <a:off x="244549" y="340242"/>
            <a:ext cx="2892056" cy="1600438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People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D6602-633D-4752-9325-A553212FA501}"/>
              </a:ext>
            </a:extLst>
          </p:cNvPr>
          <p:cNvSpPr txBox="1"/>
          <p:nvPr/>
        </p:nvSpPr>
        <p:spPr>
          <a:xfrm>
            <a:off x="244549" y="2467839"/>
            <a:ext cx="2892056" cy="1634490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Action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921A2-5976-48DE-8001-7085322563D8}"/>
              </a:ext>
            </a:extLst>
          </p:cNvPr>
          <p:cNvSpPr txBox="1"/>
          <p:nvPr/>
        </p:nvSpPr>
        <p:spPr>
          <a:xfrm>
            <a:off x="231682" y="4579392"/>
            <a:ext cx="2892056" cy="1634490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Location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9C840-5EAF-4E4C-AC11-59C4B4F5AB87}"/>
              </a:ext>
            </a:extLst>
          </p:cNvPr>
          <p:cNvSpPr txBox="1"/>
          <p:nvPr/>
        </p:nvSpPr>
        <p:spPr>
          <a:xfrm>
            <a:off x="9055394" y="340242"/>
            <a:ext cx="2892056" cy="1634490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Mood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A9455-258D-4636-9ABF-00D5BBAAF059}"/>
              </a:ext>
            </a:extLst>
          </p:cNvPr>
          <p:cNvSpPr txBox="1"/>
          <p:nvPr/>
        </p:nvSpPr>
        <p:spPr>
          <a:xfrm>
            <a:off x="9055394" y="2467839"/>
            <a:ext cx="2892056" cy="163449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Weather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68931E-ADFB-41CB-9EC2-E3D3CE23D376}"/>
              </a:ext>
            </a:extLst>
          </p:cNvPr>
          <p:cNvSpPr txBox="1"/>
          <p:nvPr/>
        </p:nvSpPr>
        <p:spPr>
          <a:xfrm>
            <a:off x="9068261" y="4609298"/>
            <a:ext cx="2892056" cy="1634490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Opinion &amp; Justification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911677-889F-4D44-A6D3-575FFA657274}"/>
              </a:ext>
            </a:extLst>
          </p:cNvPr>
          <p:cNvSpPr txBox="1"/>
          <p:nvPr/>
        </p:nvSpPr>
        <p:spPr>
          <a:xfrm>
            <a:off x="3767469" y="327213"/>
            <a:ext cx="4657061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Broadway" panose="04040905080B02020502" pitchFamily="82" charset="0"/>
              </a:rPr>
              <a:t>Photo Card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573BF0-37F3-4BC6-B6E4-6CE10A8DE457}"/>
              </a:ext>
            </a:extLst>
          </p:cNvPr>
          <p:cNvSpPr/>
          <p:nvPr/>
        </p:nvSpPr>
        <p:spPr>
          <a:xfrm>
            <a:off x="13825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4DFF3-86B9-2E0B-1E72-0FECE4F99344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115335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D1BD89-F235-4CE9-9A5B-C1DE4F7A3082}"/>
              </a:ext>
            </a:extLst>
          </p:cNvPr>
          <p:cNvSpPr txBox="1"/>
          <p:nvPr/>
        </p:nvSpPr>
        <p:spPr>
          <a:xfrm>
            <a:off x="244549" y="340242"/>
            <a:ext cx="2892056" cy="1600438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People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8D6602-633D-4752-9325-A553212FA501}"/>
              </a:ext>
            </a:extLst>
          </p:cNvPr>
          <p:cNvSpPr txBox="1"/>
          <p:nvPr/>
        </p:nvSpPr>
        <p:spPr>
          <a:xfrm>
            <a:off x="244549" y="2467839"/>
            <a:ext cx="2892056" cy="1634490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Action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921A2-5976-48DE-8001-7085322563D8}"/>
              </a:ext>
            </a:extLst>
          </p:cNvPr>
          <p:cNvSpPr txBox="1"/>
          <p:nvPr/>
        </p:nvSpPr>
        <p:spPr>
          <a:xfrm>
            <a:off x="231682" y="4579392"/>
            <a:ext cx="2892056" cy="1634490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Location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9C840-5EAF-4E4C-AC11-59C4B4F5AB87}"/>
              </a:ext>
            </a:extLst>
          </p:cNvPr>
          <p:cNvSpPr txBox="1"/>
          <p:nvPr/>
        </p:nvSpPr>
        <p:spPr>
          <a:xfrm>
            <a:off x="9055394" y="340242"/>
            <a:ext cx="2892056" cy="1634490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Mood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A9455-258D-4636-9ABF-00D5BBAAF059}"/>
              </a:ext>
            </a:extLst>
          </p:cNvPr>
          <p:cNvSpPr txBox="1"/>
          <p:nvPr/>
        </p:nvSpPr>
        <p:spPr>
          <a:xfrm>
            <a:off x="9055394" y="2467839"/>
            <a:ext cx="2892056" cy="163449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Weather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68931E-ADFB-41CB-9EC2-E3D3CE23D376}"/>
              </a:ext>
            </a:extLst>
          </p:cNvPr>
          <p:cNvSpPr txBox="1"/>
          <p:nvPr/>
        </p:nvSpPr>
        <p:spPr>
          <a:xfrm>
            <a:off x="9068261" y="4609298"/>
            <a:ext cx="2892056" cy="1634490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Opinion &amp; Justification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911677-889F-4D44-A6D3-575FFA657274}"/>
              </a:ext>
            </a:extLst>
          </p:cNvPr>
          <p:cNvSpPr txBox="1"/>
          <p:nvPr/>
        </p:nvSpPr>
        <p:spPr>
          <a:xfrm>
            <a:off x="3767469" y="327213"/>
            <a:ext cx="4657061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Broadway" panose="04040905080B02020502" pitchFamily="82" charset="0"/>
              </a:rPr>
              <a:t>Photo Card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573BF0-37F3-4BC6-B6E4-6CE10A8DE457}"/>
              </a:ext>
            </a:extLst>
          </p:cNvPr>
          <p:cNvSpPr/>
          <p:nvPr/>
        </p:nvSpPr>
        <p:spPr>
          <a:xfrm>
            <a:off x="13825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4DFF3-86B9-2E0B-1E72-0FECE4F99344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338C9B-A42D-91F8-F283-73F4E140845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7983" y="1370137"/>
            <a:ext cx="5490299" cy="41177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2832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189</Words>
  <Application>Microsoft Office PowerPoint</Application>
  <PresentationFormat>Widescreen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6</cp:revision>
  <dcterms:created xsi:type="dcterms:W3CDTF">2018-10-12T12:08:23Z</dcterms:created>
  <dcterms:modified xsi:type="dcterms:W3CDTF">2022-07-13T14:56:44Z</dcterms:modified>
</cp:coreProperties>
</file>