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57"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924BF0-0A8E-4723-A41F-5DCD28FC9A7A}" type="datetimeFigureOut">
              <a:rPr lang="en-GB" smtClean="0"/>
              <a:t>31/08/2020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A7E80-9E2F-4EA6-8F17-DEDDBF16E4DB}" type="slidenum">
              <a:rPr lang="en-GB" smtClean="0"/>
              <a:t>‹#›</a:t>
            </a:fld>
            <a:endParaRPr lang="en-GB"/>
          </a:p>
        </p:txBody>
      </p:sp>
    </p:spTree>
    <p:extLst>
      <p:ext uri="{BB962C8B-B14F-4D97-AF65-F5344CB8AC3E}">
        <p14:creationId xmlns:p14="http://schemas.microsoft.com/office/powerpoint/2010/main" val="258049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8975" y="4821506"/>
            <a:ext cx="5511800" cy="3944868"/>
          </a:xfrm>
          <a:prstGeom prst="rect">
            <a:avLst/>
          </a:prstGeom>
        </p:spPr>
        <p:txBody>
          <a:bodyPr spcFirstLastPara="1" wrap="square" lIns="96600" tIns="48300" rIns="96600" bIns="483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439738" y="1252538"/>
            <a:ext cx="6010275" cy="33813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8796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2:notes"/>
          <p:cNvSpPr>
            <a:spLocks noGrp="1" noRot="1" noChangeAspect="1"/>
          </p:cNvSpPr>
          <p:nvPr>
            <p:ph type="sldImg" idx="2"/>
          </p:nvPr>
        </p:nvSpPr>
        <p:spPr>
          <a:xfrm>
            <a:off x="439738" y="1252538"/>
            <a:ext cx="6010275" cy="3381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2:notes"/>
          <p:cNvSpPr txBox="1">
            <a:spLocks noGrp="1"/>
          </p:cNvSpPr>
          <p:nvPr>
            <p:ph type="body" idx="1"/>
          </p:nvPr>
        </p:nvSpPr>
        <p:spPr>
          <a:xfrm>
            <a:off x="688975" y="4821506"/>
            <a:ext cx="5511800" cy="3944868"/>
          </a:xfrm>
          <a:prstGeom prst="rect">
            <a:avLst/>
          </a:prstGeom>
          <a:noFill/>
          <a:ln>
            <a:noFill/>
          </a:ln>
        </p:spPr>
        <p:txBody>
          <a:bodyPr spcFirstLastPara="1" wrap="square" lIns="96600" tIns="48300" rIns="96600" bIns="48300" anchor="t" anchorCtr="0">
            <a:noAutofit/>
          </a:bodyPr>
          <a:lstStyle/>
          <a:p>
            <a:pPr marL="0" lvl="0" indent="0" algn="l" rtl="0">
              <a:spcBef>
                <a:spcPts val="0"/>
              </a:spcBef>
              <a:spcAft>
                <a:spcPts val="0"/>
              </a:spcAft>
              <a:buNone/>
            </a:pPr>
            <a:r>
              <a:rPr lang="es-ES" dirty="0" err="1"/>
              <a:t>Easier</a:t>
            </a:r>
            <a:r>
              <a:rPr lang="es-ES" dirty="0"/>
              <a:t> </a:t>
            </a:r>
            <a:r>
              <a:rPr lang="es-ES" dirty="0" err="1"/>
              <a:t>version</a:t>
            </a:r>
            <a:r>
              <a:rPr lang="es-ES" dirty="0"/>
              <a:t> </a:t>
            </a:r>
          </a:p>
          <a:p>
            <a:pPr marL="0" lvl="0" indent="0" algn="l" rtl="0">
              <a:spcBef>
                <a:spcPts val="0"/>
              </a:spcBef>
              <a:spcAft>
                <a:spcPts val="0"/>
              </a:spcAft>
              <a:buNone/>
            </a:pPr>
            <a:r>
              <a:rPr lang="es-ES" dirty="0"/>
              <a:t>Can </a:t>
            </a:r>
            <a:r>
              <a:rPr lang="es-ES" dirty="0" err="1"/>
              <a:t>also</a:t>
            </a:r>
            <a:r>
              <a:rPr lang="es-ES" dirty="0"/>
              <a:t> be </a:t>
            </a:r>
            <a:r>
              <a:rPr lang="es-ES" dirty="0" err="1"/>
              <a:t>played</a:t>
            </a:r>
            <a:r>
              <a:rPr lang="es-ES" dirty="0"/>
              <a:t> as Stand-up Bingo</a:t>
            </a:r>
            <a:r>
              <a:rPr lang="es-ES" baseline="0" dirty="0"/>
              <a:t> – </a:t>
            </a:r>
            <a:r>
              <a:rPr lang="es-ES" baseline="0" dirty="0" err="1"/>
              <a:t>students</a:t>
            </a:r>
            <a:r>
              <a:rPr lang="es-ES" baseline="0" dirty="0"/>
              <a:t> </a:t>
            </a:r>
            <a:r>
              <a:rPr lang="es-ES" baseline="0" dirty="0" err="1"/>
              <a:t>sit</a:t>
            </a:r>
            <a:r>
              <a:rPr lang="es-ES" baseline="0" dirty="0"/>
              <a:t> </a:t>
            </a:r>
            <a:r>
              <a:rPr lang="es-ES" baseline="0" dirty="0" err="1"/>
              <a:t>down</a:t>
            </a:r>
            <a:r>
              <a:rPr lang="es-ES" baseline="0" dirty="0"/>
              <a:t> </a:t>
            </a:r>
            <a:r>
              <a:rPr lang="es-ES" baseline="0" dirty="0" err="1"/>
              <a:t>when</a:t>
            </a:r>
            <a:r>
              <a:rPr lang="es-ES" baseline="0" dirty="0"/>
              <a:t> </a:t>
            </a:r>
            <a:r>
              <a:rPr lang="es-ES" baseline="0" dirty="0" err="1"/>
              <a:t>they</a:t>
            </a:r>
            <a:r>
              <a:rPr lang="es-ES" baseline="0" dirty="0"/>
              <a:t> </a:t>
            </a:r>
            <a:r>
              <a:rPr lang="es-ES" baseline="0" dirty="0" err="1"/>
              <a:t>have</a:t>
            </a:r>
            <a:r>
              <a:rPr lang="es-ES" baseline="0" dirty="0"/>
              <a:t> </a:t>
            </a:r>
            <a:r>
              <a:rPr lang="es-ES" baseline="0" dirty="0" err="1"/>
              <a:t>crossed</a:t>
            </a:r>
            <a:r>
              <a:rPr lang="es-ES" baseline="0" dirty="0"/>
              <a:t> off </a:t>
            </a:r>
            <a:r>
              <a:rPr lang="es-ES" baseline="0" dirty="0" err="1"/>
              <a:t>all</a:t>
            </a:r>
            <a:r>
              <a:rPr lang="es-ES" baseline="0" dirty="0"/>
              <a:t> of </a:t>
            </a:r>
            <a:r>
              <a:rPr lang="es-ES" baseline="0" dirty="0" err="1"/>
              <a:t>their</a:t>
            </a:r>
            <a:r>
              <a:rPr lang="es-ES" baseline="0" dirty="0"/>
              <a:t> </a:t>
            </a:r>
            <a:r>
              <a:rPr lang="es-ES" baseline="0" dirty="0" err="1"/>
              <a:t>numbers</a:t>
            </a:r>
            <a:r>
              <a:rPr lang="es-ES" baseline="0" dirty="0"/>
              <a:t>, </a:t>
            </a:r>
            <a:r>
              <a:rPr lang="es-ES" baseline="0" dirty="0" err="1"/>
              <a:t>the</a:t>
            </a:r>
            <a:r>
              <a:rPr lang="es-ES" baseline="0" dirty="0"/>
              <a:t> </a:t>
            </a:r>
            <a:r>
              <a:rPr lang="es-ES" baseline="0" dirty="0" err="1"/>
              <a:t>last</a:t>
            </a:r>
            <a:r>
              <a:rPr lang="es-ES" baseline="0" dirty="0"/>
              <a:t> </a:t>
            </a:r>
            <a:r>
              <a:rPr lang="es-ES" baseline="0" dirty="0" err="1"/>
              <a:t>one</a:t>
            </a:r>
            <a:r>
              <a:rPr lang="es-ES" baseline="0" dirty="0"/>
              <a:t> standing </a:t>
            </a:r>
            <a:r>
              <a:rPr lang="es-ES" baseline="0" dirty="0" err="1"/>
              <a:t>wins</a:t>
            </a:r>
            <a:endParaRPr dirty="0"/>
          </a:p>
        </p:txBody>
      </p:sp>
      <p:sp>
        <p:nvSpPr>
          <p:cNvPr id="156" name="Google Shape;156;p2:notes"/>
          <p:cNvSpPr txBox="1">
            <a:spLocks noGrp="1"/>
          </p:cNvSpPr>
          <p:nvPr>
            <p:ph type="sldNum" idx="12"/>
          </p:nvPr>
        </p:nvSpPr>
        <p:spPr>
          <a:xfrm>
            <a:off x="3902597" y="9516039"/>
            <a:ext cx="2985558" cy="502674"/>
          </a:xfrm>
          <a:prstGeom prst="rect">
            <a:avLst/>
          </a:prstGeom>
          <a:noFill/>
          <a:ln>
            <a:noFill/>
          </a:ln>
        </p:spPr>
        <p:txBody>
          <a:bodyPr spcFirstLastPara="1" wrap="square" lIns="96600" tIns="48300" rIns="96600" bIns="48300" anchor="b" anchorCtr="0">
            <a:noAutofit/>
          </a:bodyPr>
          <a:lstStyle/>
          <a:p>
            <a:pPr marL="0" lvl="0" indent="0" algn="r" rtl="0">
              <a:spcBef>
                <a:spcPts val="0"/>
              </a:spcBef>
              <a:spcAft>
                <a:spcPts val="0"/>
              </a:spcAft>
              <a:buNone/>
            </a:pPr>
            <a:fld id="{00000000-1234-1234-1234-123412341234}" type="slidenum">
              <a:rPr lang="es-ES"/>
              <a:t>2</a:t>
            </a:fld>
            <a:endParaRPr/>
          </a:p>
        </p:txBody>
      </p:sp>
    </p:spTree>
    <p:extLst>
      <p:ext uri="{BB962C8B-B14F-4D97-AF65-F5344CB8AC3E}">
        <p14:creationId xmlns:p14="http://schemas.microsoft.com/office/powerpoint/2010/main" val="1569353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3:notes"/>
          <p:cNvSpPr>
            <a:spLocks noGrp="1" noRot="1" noChangeAspect="1"/>
          </p:cNvSpPr>
          <p:nvPr>
            <p:ph type="sldImg" idx="2"/>
          </p:nvPr>
        </p:nvSpPr>
        <p:spPr>
          <a:xfrm>
            <a:off x="439738" y="1252538"/>
            <a:ext cx="6010275" cy="3381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3:notes"/>
          <p:cNvSpPr txBox="1">
            <a:spLocks noGrp="1"/>
          </p:cNvSpPr>
          <p:nvPr>
            <p:ph type="body" idx="1"/>
          </p:nvPr>
        </p:nvSpPr>
        <p:spPr>
          <a:xfrm>
            <a:off x="688975" y="4821506"/>
            <a:ext cx="5511800" cy="3944868"/>
          </a:xfrm>
          <a:prstGeom prst="rect">
            <a:avLst/>
          </a:prstGeom>
          <a:noFill/>
          <a:ln>
            <a:noFill/>
          </a:ln>
        </p:spPr>
        <p:txBody>
          <a:bodyPr spcFirstLastPara="1" wrap="square" lIns="96600" tIns="48300" rIns="96600" bIns="48300" anchor="t" anchorCtr="0">
            <a:noAutofit/>
          </a:bodyPr>
          <a:lstStyle/>
          <a:p>
            <a:pPr marL="0" lvl="0" indent="0" algn="l" rtl="0">
              <a:spcBef>
                <a:spcPts val="0"/>
              </a:spcBef>
              <a:spcAft>
                <a:spcPts val="0"/>
              </a:spcAft>
              <a:buNone/>
            </a:pPr>
            <a:r>
              <a:rPr lang="es-ES"/>
              <a:t>Difficult version - Read out the sentences in French</a:t>
            </a:r>
            <a:endParaRPr/>
          </a:p>
        </p:txBody>
      </p:sp>
      <p:sp>
        <p:nvSpPr>
          <p:cNvPr id="165" name="Google Shape;165;p3:notes"/>
          <p:cNvSpPr txBox="1">
            <a:spLocks noGrp="1"/>
          </p:cNvSpPr>
          <p:nvPr>
            <p:ph type="sldNum" idx="12"/>
          </p:nvPr>
        </p:nvSpPr>
        <p:spPr>
          <a:xfrm>
            <a:off x="3902597" y="9516039"/>
            <a:ext cx="2985558" cy="502674"/>
          </a:xfrm>
          <a:prstGeom prst="rect">
            <a:avLst/>
          </a:prstGeom>
          <a:noFill/>
          <a:ln>
            <a:noFill/>
          </a:ln>
        </p:spPr>
        <p:txBody>
          <a:bodyPr spcFirstLastPara="1" wrap="square" lIns="96600" tIns="48300" rIns="96600" bIns="48300" anchor="b" anchorCtr="0">
            <a:noAutofit/>
          </a:bodyPr>
          <a:lstStyle/>
          <a:p>
            <a:pPr marL="0" lvl="0" indent="0" algn="r" rtl="0">
              <a:spcBef>
                <a:spcPts val="0"/>
              </a:spcBef>
              <a:spcAft>
                <a:spcPts val="0"/>
              </a:spcAft>
              <a:buNone/>
            </a:pPr>
            <a:fld id="{00000000-1234-1234-1234-123412341234}" type="slidenum">
              <a:rPr lang="es-ES"/>
              <a:t>3</a:t>
            </a:fld>
            <a:endParaRPr/>
          </a:p>
        </p:txBody>
      </p:sp>
    </p:spTree>
    <p:extLst>
      <p:ext uri="{BB962C8B-B14F-4D97-AF65-F5344CB8AC3E}">
        <p14:creationId xmlns:p14="http://schemas.microsoft.com/office/powerpoint/2010/main" val="2392614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6:notes"/>
          <p:cNvSpPr>
            <a:spLocks noGrp="1" noRot="1" noChangeAspect="1"/>
          </p:cNvSpPr>
          <p:nvPr>
            <p:ph type="sldImg" idx="2"/>
          </p:nvPr>
        </p:nvSpPr>
        <p:spPr>
          <a:xfrm>
            <a:off x="439738" y="1252538"/>
            <a:ext cx="6010275" cy="3381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6:notes"/>
          <p:cNvSpPr txBox="1">
            <a:spLocks noGrp="1"/>
          </p:cNvSpPr>
          <p:nvPr>
            <p:ph type="body" idx="1"/>
          </p:nvPr>
        </p:nvSpPr>
        <p:spPr>
          <a:xfrm>
            <a:off x="688975" y="4821506"/>
            <a:ext cx="5511800" cy="3944868"/>
          </a:xfrm>
          <a:prstGeom prst="rect">
            <a:avLst/>
          </a:prstGeom>
          <a:noFill/>
          <a:ln>
            <a:noFill/>
          </a:ln>
        </p:spPr>
        <p:txBody>
          <a:bodyPr spcFirstLastPara="1" wrap="square" lIns="96600" tIns="48300" rIns="96600" bIns="48300" anchor="t" anchorCtr="0">
            <a:noAutofit/>
          </a:bodyPr>
          <a:lstStyle/>
          <a:p>
            <a:pPr lvl="0">
              <a:lnSpc>
                <a:spcPct val="150000"/>
              </a:lnSpc>
            </a:pPr>
            <a:r>
              <a:rPr lang="fr-MC" dirty="0">
                <a:latin typeface="Century Gothic" panose="020B0502020202020204" pitchFamily="34" charset="0"/>
              </a:rPr>
              <a:t>Je suis passionnée de cinéma et je regarde des films très souvent. Le weekend dernier, je suis allée au cinéma en ville avec ma sœur et ma meilleure amie. Nous avons vu un film d’action avec Will Smith et Martin Lawrence. A mon avis, le film était passionnant mais pas vraiment réaliste. </a:t>
            </a:r>
          </a:p>
          <a:p>
            <a:pPr lvl="0">
              <a:lnSpc>
                <a:spcPct val="150000"/>
              </a:lnSpc>
            </a:pPr>
            <a:r>
              <a:rPr lang="fr-MC" dirty="0">
                <a:latin typeface="Century Gothic" panose="020B0502020202020204" pitchFamily="34" charset="0"/>
              </a:rPr>
              <a:t>Après le film, nous sommes allées au centre commercial et nous avons fait des achats. J’ai acheté un livre et ma sœur a acheté des baskets car elle est très sportive. Ensuite nous avons mangé au </a:t>
            </a:r>
            <a:r>
              <a:rPr lang="fr-MC" dirty="0" err="1">
                <a:latin typeface="Century Gothic" panose="020B0502020202020204" pitchFamily="34" charset="0"/>
              </a:rPr>
              <a:t>fast</a:t>
            </a:r>
            <a:r>
              <a:rPr lang="fr-MC" dirty="0">
                <a:latin typeface="Century Gothic" panose="020B0502020202020204" pitchFamily="34" charset="0"/>
              </a:rPr>
              <a:t> </a:t>
            </a:r>
            <a:r>
              <a:rPr lang="fr-MC" dirty="0" err="1">
                <a:latin typeface="Century Gothic" panose="020B0502020202020204" pitchFamily="34" charset="0"/>
              </a:rPr>
              <a:t>food</a:t>
            </a:r>
            <a:r>
              <a:rPr lang="fr-MC" dirty="0">
                <a:latin typeface="Century Gothic" panose="020B0502020202020204" pitchFamily="34" charset="0"/>
              </a:rPr>
              <a:t>. C’était super!  </a:t>
            </a:r>
          </a:p>
          <a:p>
            <a:endParaRPr lang="en-GB" dirty="0"/>
          </a:p>
        </p:txBody>
      </p:sp>
      <p:sp>
        <p:nvSpPr>
          <p:cNvPr id="188" name="Google Shape;188;p6:notes"/>
          <p:cNvSpPr txBox="1">
            <a:spLocks noGrp="1"/>
          </p:cNvSpPr>
          <p:nvPr>
            <p:ph type="sldNum" idx="12"/>
          </p:nvPr>
        </p:nvSpPr>
        <p:spPr>
          <a:xfrm>
            <a:off x="3902597" y="9516039"/>
            <a:ext cx="2985558" cy="502674"/>
          </a:xfrm>
          <a:prstGeom prst="rect">
            <a:avLst/>
          </a:prstGeom>
          <a:noFill/>
          <a:ln>
            <a:noFill/>
          </a:ln>
        </p:spPr>
        <p:txBody>
          <a:bodyPr spcFirstLastPara="1" wrap="square" lIns="96600" tIns="48300" rIns="96600" bIns="48300" anchor="b" anchorCtr="0">
            <a:noAutofit/>
          </a:bodyPr>
          <a:lstStyle/>
          <a:p>
            <a:pPr marL="0" lvl="0" indent="0" algn="r" rtl="0">
              <a:spcBef>
                <a:spcPts val="0"/>
              </a:spcBef>
              <a:spcAft>
                <a:spcPts val="0"/>
              </a:spcAft>
              <a:buNone/>
            </a:pPr>
            <a:fld id="{00000000-1234-1234-1234-123412341234}" type="slidenum">
              <a:rPr lang="es-ES"/>
              <a:t>4</a:t>
            </a:fld>
            <a:endParaRPr/>
          </a:p>
        </p:txBody>
      </p:sp>
    </p:spTree>
    <p:extLst>
      <p:ext uri="{BB962C8B-B14F-4D97-AF65-F5344CB8AC3E}">
        <p14:creationId xmlns:p14="http://schemas.microsoft.com/office/powerpoint/2010/main" val="3084269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4:notes"/>
          <p:cNvSpPr>
            <a:spLocks noGrp="1" noRot="1" noChangeAspect="1"/>
          </p:cNvSpPr>
          <p:nvPr>
            <p:ph type="sldImg" idx="2"/>
          </p:nvPr>
        </p:nvSpPr>
        <p:spPr>
          <a:xfrm>
            <a:off x="439738" y="1252538"/>
            <a:ext cx="6010275" cy="3381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p4:notes"/>
          <p:cNvSpPr txBox="1">
            <a:spLocks noGrp="1"/>
          </p:cNvSpPr>
          <p:nvPr>
            <p:ph type="body" idx="1"/>
          </p:nvPr>
        </p:nvSpPr>
        <p:spPr>
          <a:xfrm>
            <a:off x="688975" y="4821506"/>
            <a:ext cx="5511800" cy="3944868"/>
          </a:xfrm>
          <a:prstGeom prst="rect">
            <a:avLst/>
          </a:prstGeom>
          <a:noFill/>
          <a:ln>
            <a:noFill/>
          </a:ln>
        </p:spPr>
        <p:txBody>
          <a:bodyPr spcFirstLastPara="1" wrap="square" lIns="96600" tIns="48300" rIns="96600" bIns="48300" anchor="t" anchorCtr="0">
            <a:noAutofit/>
          </a:bodyPr>
          <a:lstStyle/>
          <a:p>
            <a:pPr marL="0" lvl="0" indent="0" algn="l" rtl="0">
              <a:spcBef>
                <a:spcPts val="0"/>
              </a:spcBef>
              <a:spcAft>
                <a:spcPts val="0"/>
              </a:spcAft>
              <a:buNone/>
            </a:pPr>
            <a:r>
              <a:rPr lang="es-ES"/>
              <a:t>easy version</a:t>
            </a:r>
            <a:endParaRPr/>
          </a:p>
        </p:txBody>
      </p:sp>
      <p:sp>
        <p:nvSpPr>
          <p:cNvPr id="174" name="Google Shape;174;p4:notes"/>
          <p:cNvSpPr txBox="1">
            <a:spLocks noGrp="1"/>
          </p:cNvSpPr>
          <p:nvPr>
            <p:ph type="sldNum" idx="12"/>
          </p:nvPr>
        </p:nvSpPr>
        <p:spPr>
          <a:xfrm>
            <a:off x="3902597" y="9516039"/>
            <a:ext cx="2985558" cy="502674"/>
          </a:xfrm>
          <a:prstGeom prst="rect">
            <a:avLst/>
          </a:prstGeom>
          <a:noFill/>
          <a:ln>
            <a:noFill/>
          </a:ln>
        </p:spPr>
        <p:txBody>
          <a:bodyPr spcFirstLastPara="1" wrap="square" lIns="96600" tIns="48300" rIns="96600" bIns="48300" anchor="b" anchorCtr="0">
            <a:noAutofit/>
          </a:bodyPr>
          <a:lstStyle/>
          <a:p>
            <a:pPr marL="0" lvl="0" indent="0" algn="r" rtl="0">
              <a:spcBef>
                <a:spcPts val="0"/>
              </a:spcBef>
              <a:spcAft>
                <a:spcPts val="0"/>
              </a:spcAft>
              <a:buNone/>
            </a:pPr>
            <a:fld id="{00000000-1234-1234-1234-123412341234}" type="slidenum">
              <a:rPr lang="es-ES"/>
              <a:t>5</a:t>
            </a:fld>
            <a:endParaRPr/>
          </a:p>
        </p:txBody>
      </p:sp>
    </p:spTree>
    <p:extLst>
      <p:ext uri="{BB962C8B-B14F-4D97-AF65-F5344CB8AC3E}">
        <p14:creationId xmlns:p14="http://schemas.microsoft.com/office/powerpoint/2010/main" val="1523278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5:notes"/>
          <p:cNvSpPr>
            <a:spLocks noGrp="1" noRot="1" noChangeAspect="1"/>
          </p:cNvSpPr>
          <p:nvPr>
            <p:ph type="sldImg" idx="2"/>
          </p:nvPr>
        </p:nvSpPr>
        <p:spPr>
          <a:xfrm>
            <a:off x="439738" y="1252538"/>
            <a:ext cx="6010275" cy="3381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5:notes"/>
          <p:cNvSpPr txBox="1">
            <a:spLocks noGrp="1"/>
          </p:cNvSpPr>
          <p:nvPr>
            <p:ph type="body" idx="1"/>
          </p:nvPr>
        </p:nvSpPr>
        <p:spPr>
          <a:xfrm>
            <a:off x="688975" y="4821506"/>
            <a:ext cx="5511800" cy="3944868"/>
          </a:xfrm>
          <a:prstGeom prst="rect">
            <a:avLst/>
          </a:prstGeom>
          <a:noFill/>
          <a:ln>
            <a:noFill/>
          </a:ln>
        </p:spPr>
        <p:txBody>
          <a:bodyPr spcFirstLastPara="1" wrap="square" lIns="96600" tIns="48300" rIns="96600" bIns="48300" anchor="t" anchorCtr="0">
            <a:noAutofit/>
          </a:bodyPr>
          <a:lstStyle/>
          <a:p>
            <a:pPr marL="0" lvl="0" indent="0" algn="l" rtl="0">
              <a:spcBef>
                <a:spcPts val="0"/>
              </a:spcBef>
              <a:spcAft>
                <a:spcPts val="0"/>
              </a:spcAft>
              <a:buNone/>
            </a:pPr>
            <a:r>
              <a:rPr lang="es-ES" dirty="0" err="1"/>
              <a:t>Challenge</a:t>
            </a:r>
            <a:r>
              <a:rPr lang="es-ES" dirty="0"/>
              <a:t> </a:t>
            </a:r>
            <a:r>
              <a:rPr lang="es-ES" dirty="0" err="1"/>
              <a:t>version</a:t>
            </a:r>
            <a:endParaRPr dirty="0"/>
          </a:p>
        </p:txBody>
      </p:sp>
      <p:sp>
        <p:nvSpPr>
          <p:cNvPr id="181" name="Google Shape;181;p5:notes"/>
          <p:cNvSpPr txBox="1">
            <a:spLocks noGrp="1"/>
          </p:cNvSpPr>
          <p:nvPr>
            <p:ph type="sldNum" idx="12"/>
          </p:nvPr>
        </p:nvSpPr>
        <p:spPr>
          <a:xfrm>
            <a:off x="3902597" y="9516039"/>
            <a:ext cx="2985558" cy="502674"/>
          </a:xfrm>
          <a:prstGeom prst="rect">
            <a:avLst/>
          </a:prstGeom>
          <a:noFill/>
          <a:ln>
            <a:noFill/>
          </a:ln>
        </p:spPr>
        <p:txBody>
          <a:bodyPr spcFirstLastPara="1" wrap="square" lIns="96600" tIns="48300" rIns="96600" bIns="48300" anchor="b" anchorCtr="0">
            <a:noAutofit/>
          </a:bodyPr>
          <a:lstStyle/>
          <a:p>
            <a:pPr marL="0" lvl="0" indent="0" algn="r" rtl="0">
              <a:spcBef>
                <a:spcPts val="0"/>
              </a:spcBef>
              <a:spcAft>
                <a:spcPts val="0"/>
              </a:spcAft>
              <a:buNone/>
            </a:pPr>
            <a:fld id="{00000000-1234-1234-1234-123412341234}" type="slidenum">
              <a:rPr lang="es-ES"/>
              <a:t>6</a:t>
            </a:fld>
            <a:endParaRPr/>
          </a:p>
        </p:txBody>
      </p:sp>
    </p:spTree>
    <p:extLst>
      <p:ext uri="{BB962C8B-B14F-4D97-AF65-F5344CB8AC3E}">
        <p14:creationId xmlns:p14="http://schemas.microsoft.com/office/powerpoint/2010/main" val="892058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F05399C-23EB-496E-95AC-7C106CF34EEE}" type="datetimeFigureOut">
              <a:rPr lang="en-GB" smtClean="0"/>
              <a:t>31/08/2020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25800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05399C-23EB-496E-95AC-7C106CF34EEE}" type="datetimeFigureOut">
              <a:rPr lang="en-GB" smtClean="0"/>
              <a:t>31/08/2020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137051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05399C-23EB-496E-95AC-7C106CF34EEE}" type="datetimeFigureOut">
              <a:rPr lang="en-GB" smtClean="0"/>
              <a:t>31/08/2020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352347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05399C-23EB-496E-95AC-7C106CF34EEE}" type="datetimeFigureOut">
              <a:rPr lang="en-GB" smtClean="0"/>
              <a:t>31/08/2020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319648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05399C-23EB-496E-95AC-7C106CF34EEE}" type="datetimeFigureOut">
              <a:rPr lang="en-GB" smtClean="0"/>
              <a:t>31/08/2020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52511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F05399C-23EB-496E-95AC-7C106CF34EEE}" type="datetimeFigureOut">
              <a:rPr lang="en-GB" smtClean="0"/>
              <a:t>31/08/2020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352589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F05399C-23EB-496E-95AC-7C106CF34EEE}" type="datetimeFigureOut">
              <a:rPr lang="en-GB" smtClean="0"/>
              <a:t>31/08/2020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1420895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F05399C-23EB-496E-95AC-7C106CF34EEE}" type="datetimeFigureOut">
              <a:rPr lang="en-GB" smtClean="0"/>
              <a:t>31/08/2020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405673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5399C-23EB-496E-95AC-7C106CF34EEE}" type="datetimeFigureOut">
              <a:rPr lang="en-GB" smtClean="0"/>
              <a:t>31/08/2020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2512822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05399C-23EB-496E-95AC-7C106CF34EEE}" type="datetimeFigureOut">
              <a:rPr lang="en-GB" smtClean="0"/>
              <a:t>31/08/2020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225631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05399C-23EB-496E-95AC-7C106CF34EEE}" type="datetimeFigureOut">
              <a:rPr lang="en-GB" smtClean="0"/>
              <a:t>31/08/2020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FE167-4545-48D3-94A6-D1708A7CC9C6}" type="slidenum">
              <a:rPr lang="en-GB" smtClean="0"/>
              <a:t>‹#›</a:t>
            </a:fld>
            <a:endParaRPr lang="en-GB"/>
          </a:p>
        </p:txBody>
      </p:sp>
    </p:spTree>
    <p:extLst>
      <p:ext uri="{BB962C8B-B14F-4D97-AF65-F5344CB8AC3E}">
        <p14:creationId xmlns:p14="http://schemas.microsoft.com/office/powerpoint/2010/main" val="297304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5399C-23EB-496E-95AC-7C106CF34EEE}" type="datetimeFigureOut">
              <a:rPr lang="en-GB" smtClean="0"/>
              <a:t>31/08/2020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FE167-4545-48D3-94A6-D1708A7CC9C6}" type="slidenum">
              <a:rPr lang="en-GB" smtClean="0"/>
              <a:t>‹#›</a:t>
            </a:fld>
            <a:endParaRPr lang="en-GB"/>
          </a:p>
        </p:txBody>
      </p:sp>
    </p:spTree>
    <p:extLst>
      <p:ext uri="{BB962C8B-B14F-4D97-AF65-F5344CB8AC3E}">
        <p14:creationId xmlns:p14="http://schemas.microsoft.com/office/powerpoint/2010/main" val="1967596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p:nvPr/>
        </p:nvSpPr>
        <p:spPr>
          <a:xfrm>
            <a:off x="7374198" y="413880"/>
            <a:ext cx="4497258" cy="5755743"/>
          </a:xfrm>
          <a:prstGeom prst="rect">
            <a:avLst/>
          </a:prstGeom>
          <a:noFill/>
          <a:ln w="28575" cap="flat" cmpd="sng">
            <a:solidFill>
              <a:srgbClr val="FF0066"/>
            </a:solidFill>
            <a:prstDash val="solid"/>
            <a:round/>
            <a:headEnd type="none" w="sm" len="sm"/>
            <a:tailEnd type="none" w="sm" len="sm"/>
          </a:ln>
        </p:spPr>
        <p:txBody>
          <a:bodyPr spcFirstLastPara="1" wrap="square" lIns="91425" tIns="45700" rIns="91425" bIns="45700" anchor="t" anchorCtr="0">
            <a:noAutofit/>
          </a:bodyPr>
          <a:lstStyle/>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SAMEDI  DERNIER, JE SUIS </a:t>
            </a:r>
            <a:r>
              <a:rPr lang="fr-FR" sz="1300" b="1" dirty="0">
                <a:solidFill>
                  <a:schemeClr val="dk1"/>
                </a:solidFill>
                <a:latin typeface="Century Gothic" panose="020B0502020202020204" pitchFamily="34" charset="0"/>
                <a:ea typeface="Century Gothic"/>
                <a:cs typeface="Century Gothic"/>
                <a:sym typeface="Century Gothic"/>
              </a:rPr>
              <a:t>S_________ </a:t>
            </a:r>
            <a:r>
              <a:rPr lang="fr-FR" sz="1300" dirty="0">
                <a:solidFill>
                  <a:schemeClr val="dk1"/>
                </a:solidFill>
                <a:latin typeface="Century Gothic" panose="020B0502020202020204" pitchFamily="34" charset="0"/>
                <a:ea typeface="Century Gothic"/>
                <a:cs typeface="Century Gothic"/>
                <a:sym typeface="Century Gothic"/>
              </a:rPr>
              <a:t>AVEC MA SOEUR.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ON EST </a:t>
            </a:r>
            <a:r>
              <a:rPr lang="fr-FR" sz="1300" b="1" dirty="0">
                <a:solidFill>
                  <a:schemeClr val="dk1"/>
                </a:solidFill>
                <a:latin typeface="Century Gothic" panose="020B0502020202020204" pitchFamily="34" charset="0"/>
                <a:ea typeface="Century Gothic"/>
                <a:cs typeface="Century Gothic"/>
                <a:sym typeface="Century Gothic"/>
              </a:rPr>
              <a:t>A________ </a:t>
            </a:r>
            <a:r>
              <a:rPr lang="fr-FR" sz="1300" dirty="0">
                <a:solidFill>
                  <a:schemeClr val="dk1"/>
                </a:solidFill>
                <a:latin typeface="Century Gothic" panose="020B0502020202020204" pitchFamily="34" charset="0"/>
                <a:ea typeface="Century Gothic"/>
                <a:cs typeface="Century Gothic"/>
                <a:sym typeface="Century Gothic"/>
              </a:rPr>
              <a:t>A UN CONCERT.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ON A </a:t>
            </a:r>
            <a:r>
              <a:rPr lang="fr-FR" sz="1300" b="1" dirty="0">
                <a:solidFill>
                  <a:schemeClr val="dk1"/>
                </a:solidFill>
                <a:latin typeface="Century Gothic" panose="020B0502020202020204" pitchFamily="34" charset="0"/>
                <a:ea typeface="Century Gothic"/>
                <a:cs typeface="Century Gothic"/>
                <a:sym typeface="Century Gothic"/>
              </a:rPr>
              <a:t>D___________ </a:t>
            </a:r>
            <a:r>
              <a:rPr lang="fr-FR" sz="1300" dirty="0">
                <a:solidFill>
                  <a:schemeClr val="dk1"/>
                </a:solidFill>
                <a:latin typeface="Century Gothic" panose="020B0502020202020204" pitchFamily="34" charset="0"/>
                <a:ea typeface="Century Gothic"/>
                <a:cs typeface="Century Gothic"/>
                <a:sym typeface="Century Gothic"/>
              </a:rPr>
              <a:t>ET </a:t>
            </a:r>
            <a:r>
              <a:rPr lang="fr-FR" sz="1300" b="1" dirty="0">
                <a:solidFill>
                  <a:schemeClr val="dk1"/>
                </a:solidFill>
                <a:latin typeface="Century Gothic" panose="020B0502020202020204" pitchFamily="34" charset="0"/>
                <a:ea typeface="Century Gothic"/>
                <a:cs typeface="Century Gothic"/>
                <a:sym typeface="Century Gothic"/>
              </a:rPr>
              <a:t>C______________. </a:t>
            </a:r>
            <a:endParaRPr lang="fr-FR" sz="1300" dirty="0">
              <a:solidFill>
                <a:schemeClr val="dk1"/>
              </a:solidFill>
              <a:latin typeface="Century Gothic" panose="020B0502020202020204" pitchFamily="34" charset="0"/>
              <a:ea typeface="Century Gothic"/>
              <a:cs typeface="Century Gothic"/>
              <a:sym typeface="Century Gothic"/>
            </a:endParaRP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DIMANCHE DERNIER NOUS </a:t>
            </a:r>
            <a:r>
              <a:rPr lang="fr-FR" sz="1300" b="1" dirty="0">
                <a:solidFill>
                  <a:schemeClr val="dk1"/>
                </a:solidFill>
                <a:latin typeface="Century Gothic" panose="020B0502020202020204" pitchFamily="34" charset="0"/>
                <a:ea typeface="Century Gothic"/>
                <a:cs typeface="Century Gothic"/>
                <a:sym typeface="Century Gothic"/>
              </a:rPr>
              <a:t>S_________</a:t>
            </a:r>
            <a:r>
              <a:rPr lang="fr-FR" sz="1300" dirty="0">
                <a:solidFill>
                  <a:schemeClr val="dk1"/>
                </a:solidFill>
                <a:latin typeface="Century Gothic" panose="020B0502020202020204" pitchFamily="34" charset="0"/>
                <a:ea typeface="Century Gothic"/>
                <a:cs typeface="Century Gothic"/>
                <a:sym typeface="Century Gothic"/>
              </a:rPr>
              <a:t> ALLEES AU CINEMA.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NOUS AVONS </a:t>
            </a:r>
            <a:r>
              <a:rPr lang="fr-FR" sz="1300" b="1" dirty="0">
                <a:solidFill>
                  <a:schemeClr val="dk1"/>
                </a:solidFill>
                <a:latin typeface="Century Gothic" panose="020B0502020202020204" pitchFamily="34" charset="0"/>
                <a:ea typeface="Century Gothic"/>
                <a:cs typeface="Century Gothic"/>
                <a:sym typeface="Century Gothic"/>
              </a:rPr>
              <a:t>V_______ </a:t>
            </a:r>
            <a:r>
              <a:rPr lang="fr-FR" sz="1300" dirty="0">
                <a:solidFill>
                  <a:schemeClr val="dk1"/>
                </a:solidFill>
                <a:latin typeface="Century Gothic" panose="020B0502020202020204" pitchFamily="34" charset="0"/>
                <a:ea typeface="Century Gothic"/>
                <a:cs typeface="Century Gothic"/>
                <a:sym typeface="Century Gothic"/>
              </a:rPr>
              <a:t> UN FILM. C’ETAIT SUPER.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NOUS AVONS </a:t>
            </a:r>
            <a:r>
              <a:rPr lang="fr-FR" sz="1300" b="1" dirty="0">
                <a:solidFill>
                  <a:schemeClr val="dk1"/>
                </a:solidFill>
                <a:latin typeface="Century Gothic" panose="020B0502020202020204" pitchFamily="34" charset="0"/>
                <a:ea typeface="Century Gothic"/>
                <a:cs typeface="Century Gothic"/>
                <a:sym typeface="Century Gothic"/>
              </a:rPr>
              <a:t>M</a:t>
            </a:r>
            <a:r>
              <a:rPr lang="fr-FR" sz="1300" dirty="0">
                <a:solidFill>
                  <a:schemeClr val="dk1"/>
                </a:solidFill>
                <a:latin typeface="Century Gothic" panose="020B0502020202020204" pitchFamily="34" charset="0"/>
                <a:ea typeface="Century Gothic"/>
                <a:cs typeface="Century Gothic"/>
                <a:sym typeface="Century Gothic"/>
              </a:rPr>
              <a:t>____________ AU FASTFOOD.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b="1" dirty="0">
                <a:solidFill>
                  <a:schemeClr val="dk1"/>
                </a:solidFill>
                <a:latin typeface="Century Gothic" panose="020B0502020202020204" pitchFamily="34" charset="0"/>
                <a:ea typeface="Century Gothic"/>
                <a:cs typeface="Century Gothic"/>
                <a:sym typeface="Century Gothic"/>
              </a:rPr>
              <a:t>C’</a:t>
            </a:r>
            <a:r>
              <a:rPr lang="fr-FR" sz="1300" dirty="0">
                <a:solidFill>
                  <a:schemeClr val="dk1"/>
                </a:solidFill>
                <a:latin typeface="Century Gothic" panose="020B0502020202020204" pitchFamily="34" charset="0"/>
                <a:ea typeface="Century Gothic"/>
                <a:cs typeface="Century Gothic"/>
                <a:sym typeface="Century Gothic"/>
              </a:rPr>
              <a:t>____________ DELICIEUX!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LA SEMAINE DERNIER JE SUIS </a:t>
            </a:r>
            <a:r>
              <a:rPr lang="fr-FR" sz="1300" b="1" dirty="0">
                <a:solidFill>
                  <a:schemeClr val="dk1"/>
                </a:solidFill>
                <a:latin typeface="Century Gothic" panose="020B0502020202020204" pitchFamily="34" charset="0"/>
                <a:ea typeface="Century Gothic"/>
                <a:cs typeface="Century Gothic"/>
                <a:sym typeface="Century Gothic"/>
              </a:rPr>
              <a:t>S_________ </a:t>
            </a:r>
            <a:r>
              <a:rPr lang="fr-FR" sz="1300" dirty="0">
                <a:solidFill>
                  <a:schemeClr val="dk1"/>
                </a:solidFill>
                <a:latin typeface="Century Gothic" panose="020B0502020202020204" pitchFamily="34" charset="0"/>
                <a:ea typeface="Century Gothic"/>
                <a:cs typeface="Century Gothic"/>
                <a:sym typeface="Century Gothic"/>
              </a:rPr>
              <a:t>AVEC MES AMIS.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NOUS </a:t>
            </a:r>
            <a:r>
              <a:rPr lang="fr-FR" sz="1300" b="1" dirty="0">
                <a:solidFill>
                  <a:schemeClr val="dk1"/>
                </a:solidFill>
                <a:latin typeface="Century Gothic" panose="020B0502020202020204" pitchFamily="34" charset="0"/>
                <a:ea typeface="Century Gothic"/>
                <a:cs typeface="Century Gothic"/>
                <a:sym typeface="Century Gothic"/>
              </a:rPr>
              <a:t>S__________ </a:t>
            </a:r>
            <a:r>
              <a:rPr lang="fr-FR" sz="1300" dirty="0">
                <a:solidFill>
                  <a:schemeClr val="dk1"/>
                </a:solidFill>
                <a:latin typeface="Century Gothic" panose="020B0502020202020204" pitchFamily="34" charset="0"/>
                <a:ea typeface="Century Gothic"/>
                <a:cs typeface="Century Gothic"/>
                <a:sym typeface="Century Gothic"/>
              </a:rPr>
              <a:t>ALLEES AU STADE OU ON A VU UN MATCH DE FOOT.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MON EQUIPE A </a:t>
            </a:r>
            <a:r>
              <a:rPr lang="fr-FR" sz="1300" b="1" dirty="0">
                <a:solidFill>
                  <a:schemeClr val="dk1"/>
                </a:solidFill>
                <a:latin typeface="Century Gothic" panose="020B0502020202020204" pitchFamily="34" charset="0"/>
                <a:ea typeface="Century Gothic"/>
                <a:cs typeface="Century Gothic"/>
                <a:sym typeface="Century Gothic"/>
              </a:rPr>
              <a:t>G_________. C’ETAIT COOL!</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J’AI </a:t>
            </a:r>
            <a:r>
              <a:rPr lang="fr-FR" sz="1300" b="1" dirty="0">
                <a:solidFill>
                  <a:schemeClr val="dk1"/>
                </a:solidFill>
                <a:latin typeface="Century Gothic" panose="020B0502020202020204" pitchFamily="34" charset="0"/>
                <a:ea typeface="Century Gothic"/>
                <a:cs typeface="Century Gothic"/>
                <a:sym typeface="Century Gothic"/>
              </a:rPr>
              <a:t>P_____________</a:t>
            </a:r>
            <a:r>
              <a:rPr lang="fr-FR" sz="1300" dirty="0">
                <a:solidFill>
                  <a:schemeClr val="dk1"/>
                </a:solidFill>
                <a:latin typeface="Century Gothic" panose="020B0502020202020204" pitchFamily="34" charset="0"/>
                <a:ea typeface="Century Gothic"/>
                <a:cs typeface="Century Gothic"/>
                <a:sym typeface="Century Gothic"/>
              </a:rPr>
              <a:t> BEAUCOUP DE PHOTOS.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FR" sz="1300" dirty="0">
                <a:solidFill>
                  <a:schemeClr val="dk1"/>
                </a:solidFill>
                <a:latin typeface="Century Gothic" panose="020B0502020202020204" pitchFamily="34" charset="0"/>
                <a:ea typeface="Century Gothic"/>
                <a:cs typeface="Century Gothic"/>
                <a:sym typeface="Century Gothic"/>
              </a:rPr>
              <a:t>APRES, J’AI </a:t>
            </a:r>
            <a:r>
              <a:rPr lang="fr-FR" sz="1300" b="1" dirty="0">
                <a:solidFill>
                  <a:schemeClr val="dk1"/>
                </a:solidFill>
                <a:latin typeface="Century Gothic" panose="020B0502020202020204" pitchFamily="34" charset="0"/>
                <a:ea typeface="Century Gothic"/>
                <a:cs typeface="Century Gothic"/>
                <a:sym typeface="Century Gothic"/>
              </a:rPr>
              <a:t>M________ </a:t>
            </a:r>
            <a:r>
              <a:rPr lang="fr-FR" sz="1300" dirty="0">
                <a:solidFill>
                  <a:schemeClr val="dk1"/>
                </a:solidFill>
                <a:latin typeface="Century Gothic" panose="020B0502020202020204" pitchFamily="34" charset="0"/>
                <a:ea typeface="Century Gothic"/>
                <a:cs typeface="Century Gothic"/>
                <a:sym typeface="Century Gothic"/>
              </a:rPr>
              <a:t>MES PHOTOS SUR INSTAGRAM.  </a:t>
            </a:r>
          </a:p>
        </p:txBody>
      </p:sp>
      <p:grpSp>
        <p:nvGrpSpPr>
          <p:cNvPr id="89" name="Google Shape;89;p13"/>
          <p:cNvGrpSpPr/>
          <p:nvPr/>
        </p:nvGrpSpPr>
        <p:grpSpPr>
          <a:xfrm>
            <a:off x="179294" y="517252"/>
            <a:ext cx="7028331" cy="5934635"/>
            <a:chOff x="179294" y="246305"/>
            <a:chExt cx="7360024" cy="6172424"/>
          </a:xfrm>
        </p:grpSpPr>
        <p:grpSp>
          <p:nvGrpSpPr>
            <p:cNvPr id="90" name="Google Shape;90;p13"/>
            <p:cNvGrpSpPr/>
            <p:nvPr/>
          </p:nvGrpSpPr>
          <p:grpSpPr>
            <a:xfrm>
              <a:off x="179294" y="246305"/>
              <a:ext cx="7360024" cy="6172424"/>
              <a:chOff x="179294" y="246304"/>
              <a:chExt cx="7745505" cy="6450331"/>
            </a:xfrm>
          </p:grpSpPr>
          <p:sp>
            <p:nvSpPr>
              <p:cNvPr id="91" name="Google Shape;91;p13"/>
              <p:cNvSpPr/>
              <p:nvPr/>
            </p:nvSpPr>
            <p:spPr>
              <a:xfrm>
                <a:off x="179294" y="1859982"/>
                <a:ext cx="1346143" cy="1072868"/>
              </a:xfrm>
              <a:prstGeom prst="hexagon">
                <a:avLst>
                  <a:gd name="adj" fmla="val 25000"/>
                  <a:gd name="vf" fmla="val 115470"/>
                </a:avLst>
              </a:prstGeom>
              <a:solidFill>
                <a:srgbClr val="435494"/>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92" name="Google Shape;92;p13"/>
              <p:cNvSpPr/>
              <p:nvPr/>
            </p:nvSpPr>
            <p:spPr>
              <a:xfrm>
                <a:off x="179294" y="2932850"/>
                <a:ext cx="1346143" cy="1072868"/>
              </a:xfrm>
              <a:prstGeom prst="hexagon">
                <a:avLst>
                  <a:gd name="adj" fmla="val 25000"/>
                  <a:gd name="vf" fmla="val 115470"/>
                </a:avLst>
              </a:prstGeom>
              <a:solidFill>
                <a:srgbClr val="435494"/>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93" name="Google Shape;93;p13"/>
              <p:cNvSpPr/>
              <p:nvPr/>
            </p:nvSpPr>
            <p:spPr>
              <a:xfrm>
                <a:off x="179294" y="787114"/>
                <a:ext cx="1346143" cy="1072868"/>
              </a:xfrm>
              <a:prstGeom prst="hexagon">
                <a:avLst>
                  <a:gd name="adj" fmla="val 25000"/>
                  <a:gd name="vf" fmla="val 115470"/>
                </a:avLst>
              </a:prstGeom>
              <a:solidFill>
                <a:srgbClr val="435494"/>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94" name="Google Shape;94;p13"/>
              <p:cNvSpPr/>
              <p:nvPr/>
            </p:nvSpPr>
            <p:spPr>
              <a:xfrm>
                <a:off x="179294" y="5078585"/>
                <a:ext cx="1346143" cy="1072868"/>
              </a:xfrm>
              <a:prstGeom prst="hexagon">
                <a:avLst>
                  <a:gd name="adj" fmla="val 25000"/>
                  <a:gd name="vf" fmla="val 115470"/>
                </a:avLst>
              </a:prstGeom>
              <a:solidFill>
                <a:srgbClr val="435494"/>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95" name="Google Shape;95;p13"/>
              <p:cNvSpPr/>
              <p:nvPr/>
            </p:nvSpPr>
            <p:spPr>
              <a:xfrm>
                <a:off x="179294" y="4005717"/>
                <a:ext cx="1346143" cy="1072868"/>
              </a:xfrm>
              <a:prstGeom prst="hexagon">
                <a:avLst>
                  <a:gd name="adj" fmla="val 25000"/>
                  <a:gd name="vf" fmla="val 115470"/>
                </a:avLst>
              </a:prstGeom>
              <a:solidFill>
                <a:srgbClr val="435494"/>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grpSp>
            <p:nvGrpSpPr>
              <p:cNvPr id="96" name="Google Shape;96;p13"/>
              <p:cNvGrpSpPr/>
              <p:nvPr/>
            </p:nvGrpSpPr>
            <p:grpSpPr>
              <a:xfrm>
                <a:off x="1245854" y="250679"/>
                <a:ext cx="1346143" cy="6445956"/>
                <a:chOff x="1676401" y="501125"/>
                <a:chExt cx="1165411" cy="5612352"/>
              </a:xfrm>
            </p:grpSpPr>
            <p:sp>
              <p:nvSpPr>
                <p:cNvPr id="97" name="Google Shape;97;p13"/>
                <p:cNvSpPr/>
                <p:nvPr/>
              </p:nvSpPr>
              <p:spPr>
                <a:xfrm>
                  <a:off x="1676401" y="1435247"/>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98" name="Google Shape;98;p13"/>
                <p:cNvSpPr/>
                <p:nvPr/>
              </p:nvSpPr>
              <p:spPr>
                <a:xfrm>
                  <a:off x="1676401" y="2369370"/>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99" name="Google Shape;99;p13"/>
                <p:cNvSpPr/>
                <p:nvPr/>
              </p:nvSpPr>
              <p:spPr>
                <a:xfrm>
                  <a:off x="1676401" y="501125"/>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00" name="Google Shape;100;p13"/>
                <p:cNvSpPr/>
                <p:nvPr/>
              </p:nvSpPr>
              <p:spPr>
                <a:xfrm>
                  <a:off x="1676401" y="4237615"/>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01" name="Google Shape;101;p13"/>
                <p:cNvSpPr/>
                <p:nvPr/>
              </p:nvSpPr>
              <p:spPr>
                <a:xfrm>
                  <a:off x="1676401" y="3303492"/>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02" name="Google Shape;102;p13"/>
                <p:cNvSpPr/>
                <p:nvPr/>
              </p:nvSpPr>
              <p:spPr>
                <a:xfrm>
                  <a:off x="1676401" y="5179355"/>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grpSp>
          <p:grpSp>
            <p:nvGrpSpPr>
              <p:cNvPr id="103" name="Google Shape;103;p13"/>
              <p:cNvGrpSpPr/>
              <p:nvPr/>
            </p:nvGrpSpPr>
            <p:grpSpPr>
              <a:xfrm>
                <a:off x="2312415" y="787112"/>
                <a:ext cx="1346143" cy="5364339"/>
                <a:chOff x="2599766" y="968186"/>
                <a:chExt cx="1165411" cy="4670612"/>
              </a:xfrm>
            </p:grpSpPr>
            <p:sp>
              <p:nvSpPr>
                <p:cNvPr id="104" name="Google Shape;104;p13"/>
                <p:cNvSpPr/>
                <p:nvPr/>
              </p:nvSpPr>
              <p:spPr>
                <a:xfrm>
                  <a:off x="2599766" y="1902308"/>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05" name="Google Shape;105;p13"/>
                <p:cNvSpPr/>
                <p:nvPr/>
              </p:nvSpPr>
              <p:spPr>
                <a:xfrm>
                  <a:off x="2599766" y="2836431"/>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06" name="Google Shape;106;p13"/>
                <p:cNvSpPr/>
                <p:nvPr/>
              </p:nvSpPr>
              <p:spPr>
                <a:xfrm>
                  <a:off x="2599766" y="968186"/>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07" name="Google Shape;107;p13"/>
                <p:cNvSpPr/>
                <p:nvPr/>
              </p:nvSpPr>
              <p:spPr>
                <a:xfrm>
                  <a:off x="2599766" y="4704676"/>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08" name="Google Shape;108;p13"/>
                <p:cNvSpPr/>
                <p:nvPr/>
              </p:nvSpPr>
              <p:spPr>
                <a:xfrm>
                  <a:off x="2599766" y="3770553"/>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grpSp>
          <p:grpSp>
            <p:nvGrpSpPr>
              <p:cNvPr id="109" name="Google Shape;109;p13"/>
              <p:cNvGrpSpPr/>
              <p:nvPr/>
            </p:nvGrpSpPr>
            <p:grpSpPr>
              <a:xfrm>
                <a:off x="3378975" y="246304"/>
                <a:ext cx="1346143" cy="6445956"/>
                <a:chOff x="1676401" y="501125"/>
                <a:chExt cx="1165411" cy="5612352"/>
              </a:xfrm>
            </p:grpSpPr>
            <p:sp>
              <p:nvSpPr>
                <p:cNvPr id="110" name="Google Shape;110;p13"/>
                <p:cNvSpPr/>
                <p:nvPr/>
              </p:nvSpPr>
              <p:spPr>
                <a:xfrm>
                  <a:off x="1676401" y="1435247"/>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11" name="Google Shape;111;p13"/>
                <p:cNvSpPr/>
                <p:nvPr/>
              </p:nvSpPr>
              <p:spPr>
                <a:xfrm>
                  <a:off x="1676401" y="2369370"/>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12" name="Google Shape;112;p13"/>
                <p:cNvSpPr/>
                <p:nvPr/>
              </p:nvSpPr>
              <p:spPr>
                <a:xfrm>
                  <a:off x="1676401" y="501125"/>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13" name="Google Shape;113;p13"/>
                <p:cNvSpPr/>
                <p:nvPr/>
              </p:nvSpPr>
              <p:spPr>
                <a:xfrm>
                  <a:off x="1676401" y="4237615"/>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14" name="Google Shape;114;p13"/>
                <p:cNvSpPr/>
                <p:nvPr/>
              </p:nvSpPr>
              <p:spPr>
                <a:xfrm>
                  <a:off x="1676401" y="3303492"/>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15" name="Google Shape;115;p13"/>
                <p:cNvSpPr/>
                <p:nvPr/>
              </p:nvSpPr>
              <p:spPr>
                <a:xfrm>
                  <a:off x="1676401" y="5179355"/>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grpSp>
          <p:grpSp>
            <p:nvGrpSpPr>
              <p:cNvPr id="116" name="Google Shape;116;p13"/>
              <p:cNvGrpSpPr/>
              <p:nvPr/>
            </p:nvGrpSpPr>
            <p:grpSpPr>
              <a:xfrm>
                <a:off x="4445535" y="782738"/>
                <a:ext cx="1346143" cy="5364339"/>
                <a:chOff x="2599766" y="968186"/>
                <a:chExt cx="1165411" cy="4670612"/>
              </a:xfrm>
            </p:grpSpPr>
            <p:sp>
              <p:nvSpPr>
                <p:cNvPr id="117" name="Google Shape;117;p13"/>
                <p:cNvSpPr/>
                <p:nvPr/>
              </p:nvSpPr>
              <p:spPr>
                <a:xfrm>
                  <a:off x="2599766" y="1902308"/>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18" name="Google Shape;118;p13"/>
                <p:cNvSpPr/>
                <p:nvPr/>
              </p:nvSpPr>
              <p:spPr>
                <a:xfrm>
                  <a:off x="2599766" y="2836431"/>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19" name="Google Shape;119;p13"/>
                <p:cNvSpPr/>
                <p:nvPr/>
              </p:nvSpPr>
              <p:spPr>
                <a:xfrm>
                  <a:off x="2599766" y="968186"/>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20" name="Google Shape;120;p13"/>
                <p:cNvSpPr/>
                <p:nvPr/>
              </p:nvSpPr>
              <p:spPr>
                <a:xfrm>
                  <a:off x="2599766" y="4704676"/>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21" name="Google Shape;121;p13"/>
                <p:cNvSpPr/>
                <p:nvPr/>
              </p:nvSpPr>
              <p:spPr>
                <a:xfrm>
                  <a:off x="2599766" y="3770553"/>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grpSp>
          <p:grpSp>
            <p:nvGrpSpPr>
              <p:cNvPr id="122" name="Google Shape;122;p13"/>
              <p:cNvGrpSpPr/>
              <p:nvPr/>
            </p:nvGrpSpPr>
            <p:grpSpPr>
              <a:xfrm>
                <a:off x="5512096" y="246304"/>
                <a:ext cx="1346143" cy="6445956"/>
                <a:chOff x="1676401" y="501125"/>
                <a:chExt cx="1165411" cy="5612352"/>
              </a:xfrm>
            </p:grpSpPr>
            <p:sp>
              <p:nvSpPr>
                <p:cNvPr id="123" name="Google Shape;123;p13"/>
                <p:cNvSpPr/>
                <p:nvPr/>
              </p:nvSpPr>
              <p:spPr>
                <a:xfrm>
                  <a:off x="1676401" y="1435247"/>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24" name="Google Shape;124;p13"/>
                <p:cNvSpPr/>
                <p:nvPr/>
              </p:nvSpPr>
              <p:spPr>
                <a:xfrm>
                  <a:off x="1676401" y="2369370"/>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25" name="Google Shape;125;p13"/>
                <p:cNvSpPr/>
                <p:nvPr/>
              </p:nvSpPr>
              <p:spPr>
                <a:xfrm>
                  <a:off x="1676401" y="501125"/>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26" name="Google Shape;126;p13"/>
                <p:cNvSpPr/>
                <p:nvPr/>
              </p:nvSpPr>
              <p:spPr>
                <a:xfrm>
                  <a:off x="1676401" y="4237615"/>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27" name="Google Shape;127;p13"/>
                <p:cNvSpPr/>
                <p:nvPr/>
              </p:nvSpPr>
              <p:spPr>
                <a:xfrm>
                  <a:off x="1676401" y="3303492"/>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28" name="Google Shape;128;p13"/>
                <p:cNvSpPr/>
                <p:nvPr/>
              </p:nvSpPr>
              <p:spPr>
                <a:xfrm>
                  <a:off x="1676401" y="5179355"/>
                  <a:ext cx="1165411" cy="934122"/>
                </a:xfrm>
                <a:prstGeom prst="hexagon">
                  <a:avLst>
                    <a:gd name="adj" fmla="val 25000"/>
                    <a:gd name="vf" fmla="val 11547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grpSp>
          <p:sp>
            <p:nvSpPr>
              <p:cNvPr id="129" name="Google Shape;129;p13"/>
              <p:cNvSpPr/>
              <p:nvPr/>
            </p:nvSpPr>
            <p:spPr>
              <a:xfrm>
                <a:off x="6578656" y="1855606"/>
                <a:ext cx="1346143" cy="1072868"/>
              </a:xfrm>
              <a:prstGeom prst="hexagon">
                <a:avLst>
                  <a:gd name="adj" fmla="val 25000"/>
                  <a:gd name="vf" fmla="val 115470"/>
                </a:avLst>
              </a:prstGeom>
              <a:solidFill>
                <a:srgbClr val="435494"/>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30" name="Google Shape;130;p13"/>
              <p:cNvSpPr/>
              <p:nvPr/>
            </p:nvSpPr>
            <p:spPr>
              <a:xfrm>
                <a:off x="6578656" y="2928474"/>
                <a:ext cx="1346143" cy="1072868"/>
              </a:xfrm>
              <a:prstGeom prst="hexagon">
                <a:avLst>
                  <a:gd name="adj" fmla="val 25000"/>
                  <a:gd name="vf" fmla="val 115470"/>
                </a:avLst>
              </a:prstGeom>
              <a:solidFill>
                <a:srgbClr val="435494"/>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31" name="Google Shape;131;p13"/>
              <p:cNvSpPr/>
              <p:nvPr/>
            </p:nvSpPr>
            <p:spPr>
              <a:xfrm>
                <a:off x="6578656" y="782738"/>
                <a:ext cx="1346143" cy="1072868"/>
              </a:xfrm>
              <a:prstGeom prst="hexagon">
                <a:avLst>
                  <a:gd name="adj" fmla="val 25000"/>
                  <a:gd name="vf" fmla="val 115470"/>
                </a:avLst>
              </a:prstGeom>
              <a:solidFill>
                <a:srgbClr val="435494"/>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32" name="Google Shape;132;p13"/>
              <p:cNvSpPr/>
              <p:nvPr/>
            </p:nvSpPr>
            <p:spPr>
              <a:xfrm>
                <a:off x="6578656" y="5074209"/>
                <a:ext cx="1346143" cy="1072868"/>
              </a:xfrm>
              <a:prstGeom prst="hexagon">
                <a:avLst>
                  <a:gd name="adj" fmla="val 25000"/>
                  <a:gd name="vf" fmla="val 115470"/>
                </a:avLst>
              </a:prstGeom>
              <a:solidFill>
                <a:srgbClr val="435494"/>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sp>
            <p:nvSpPr>
              <p:cNvPr id="133" name="Google Shape;133;p13"/>
              <p:cNvSpPr/>
              <p:nvPr/>
            </p:nvSpPr>
            <p:spPr>
              <a:xfrm>
                <a:off x="6578656" y="4001341"/>
                <a:ext cx="1346143" cy="1072868"/>
              </a:xfrm>
              <a:prstGeom prst="hexagon">
                <a:avLst>
                  <a:gd name="adj" fmla="val 25000"/>
                  <a:gd name="vf" fmla="val 115470"/>
                </a:avLst>
              </a:prstGeom>
              <a:solidFill>
                <a:srgbClr val="435494"/>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GB" sz="1800" b="0" i="0" u="none" strike="noStrike" cap="none" dirty="0">
                  <a:solidFill>
                    <a:schemeClr val="lt1"/>
                  </a:solidFill>
                  <a:latin typeface="Century Gothic" panose="020B0502020202020204" pitchFamily="34" charset="0"/>
                  <a:ea typeface="Calibri"/>
                  <a:cs typeface="Calibri"/>
                  <a:sym typeface="Calibri"/>
                </a:endParaRPr>
              </a:p>
            </p:txBody>
          </p:sp>
        </p:grpSp>
        <p:sp>
          <p:nvSpPr>
            <p:cNvPr id="134" name="Google Shape;134;p13"/>
            <p:cNvSpPr txBox="1"/>
            <p:nvPr/>
          </p:nvSpPr>
          <p:spPr>
            <a:xfrm>
              <a:off x="4605988" y="3133199"/>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b="0" i="0" u="none" strike="noStrike" cap="none" dirty="0">
                  <a:solidFill>
                    <a:schemeClr val="dk1"/>
                  </a:solidFill>
                  <a:latin typeface="Century Gothic" panose="020B0502020202020204" pitchFamily="34" charset="0"/>
                  <a:ea typeface="Century Gothic"/>
                  <a:cs typeface="Century Gothic"/>
                  <a:sym typeface="Century Gothic"/>
                </a:rPr>
                <a:t>L</a:t>
              </a:r>
              <a:endParaRPr lang="es-ES" dirty="0">
                <a:latin typeface="Century Gothic" panose="020B0502020202020204" pitchFamily="34" charset="0"/>
              </a:endParaRPr>
            </a:p>
          </p:txBody>
        </p:sp>
        <p:sp>
          <p:nvSpPr>
            <p:cNvPr id="135" name="Google Shape;135;p13"/>
            <p:cNvSpPr txBox="1"/>
            <p:nvPr/>
          </p:nvSpPr>
          <p:spPr>
            <a:xfrm>
              <a:off x="1565551" y="2628249"/>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b="0" i="0" u="none" strike="noStrike" cap="none" dirty="0">
                  <a:solidFill>
                    <a:schemeClr val="dk1"/>
                  </a:solidFill>
                  <a:latin typeface="Century Gothic" panose="020B0502020202020204" pitchFamily="34" charset="0"/>
                  <a:ea typeface="Century Gothic"/>
                  <a:cs typeface="Century Gothic"/>
                  <a:sym typeface="Century Gothic"/>
                </a:rPr>
                <a:t>M</a:t>
              </a:r>
              <a:endParaRPr lang="es-ES" dirty="0">
                <a:latin typeface="Century Gothic" panose="020B0502020202020204" pitchFamily="34" charset="0"/>
              </a:endParaRPr>
            </a:p>
          </p:txBody>
        </p:sp>
        <p:sp>
          <p:nvSpPr>
            <p:cNvPr id="136" name="Google Shape;136;p13"/>
            <p:cNvSpPr txBox="1"/>
            <p:nvPr/>
          </p:nvSpPr>
          <p:spPr>
            <a:xfrm>
              <a:off x="2579029" y="3131974"/>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b="0" i="0" u="none" strike="noStrike" cap="none" dirty="0">
                  <a:solidFill>
                    <a:schemeClr val="dk1"/>
                  </a:solidFill>
                  <a:latin typeface="Century Gothic" panose="020B0502020202020204" pitchFamily="34" charset="0"/>
                  <a:ea typeface="Century Gothic"/>
                  <a:cs typeface="Century Gothic"/>
                  <a:sym typeface="Century Gothic"/>
                </a:rPr>
                <a:t>S</a:t>
              </a:r>
              <a:endParaRPr lang="es-ES" dirty="0">
                <a:latin typeface="Century Gothic" panose="020B0502020202020204" pitchFamily="34" charset="0"/>
              </a:endParaRPr>
            </a:p>
          </p:txBody>
        </p:sp>
        <p:sp>
          <p:nvSpPr>
            <p:cNvPr id="137" name="Google Shape;137;p13"/>
            <p:cNvSpPr txBox="1"/>
            <p:nvPr/>
          </p:nvSpPr>
          <p:spPr>
            <a:xfrm>
              <a:off x="3592509" y="3655446"/>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b="0" i="0" u="none" strike="noStrike" cap="none" dirty="0">
                  <a:solidFill>
                    <a:schemeClr val="dk1"/>
                  </a:solidFill>
                  <a:latin typeface="Century Gothic" panose="020B0502020202020204" pitchFamily="34" charset="0"/>
                  <a:ea typeface="Century Gothic"/>
                  <a:cs typeface="Century Gothic"/>
                  <a:sym typeface="Century Gothic"/>
                </a:rPr>
                <a:t>P</a:t>
              </a:r>
              <a:endParaRPr lang="es-ES" dirty="0">
                <a:latin typeface="Century Gothic" panose="020B0502020202020204" pitchFamily="34" charset="0"/>
              </a:endParaRPr>
            </a:p>
          </p:txBody>
        </p:sp>
        <p:sp>
          <p:nvSpPr>
            <p:cNvPr id="138" name="Google Shape;138;p13"/>
            <p:cNvSpPr txBox="1"/>
            <p:nvPr/>
          </p:nvSpPr>
          <p:spPr>
            <a:xfrm>
              <a:off x="5619467" y="4707127"/>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b="0" i="0" u="none" strike="noStrike" cap="none" dirty="0">
                  <a:solidFill>
                    <a:schemeClr val="dk1"/>
                  </a:solidFill>
                  <a:latin typeface="Century Gothic" panose="020B0502020202020204" pitchFamily="34" charset="0"/>
                  <a:ea typeface="Century Gothic"/>
                  <a:cs typeface="Century Gothic"/>
                  <a:sym typeface="Century Gothic"/>
                </a:rPr>
                <a:t>S</a:t>
              </a:r>
              <a:endParaRPr lang="es-ES" dirty="0">
                <a:latin typeface="Century Gothic" panose="020B0502020202020204" pitchFamily="34" charset="0"/>
              </a:endParaRPr>
            </a:p>
          </p:txBody>
        </p:sp>
        <p:sp>
          <p:nvSpPr>
            <p:cNvPr id="139" name="Google Shape;139;p13"/>
            <p:cNvSpPr txBox="1"/>
            <p:nvPr/>
          </p:nvSpPr>
          <p:spPr>
            <a:xfrm>
              <a:off x="1565550" y="1603679"/>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D</a:t>
              </a:r>
              <a:endParaRPr lang="es-ES" dirty="0">
                <a:latin typeface="Century Gothic" panose="020B0502020202020204" pitchFamily="34" charset="0"/>
              </a:endParaRPr>
            </a:p>
          </p:txBody>
        </p:sp>
        <p:sp>
          <p:nvSpPr>
            <p:cNvPr id="140" name="Google Shape;140;p13"/>
            <p:cNvSpPr txBox="1"/>
            <p:nvPr/>
          </p:nvSpPr>
          <p:spPr>
            <a:xfrm>
              <a:off x="3592509" y="4707127"/>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S</a:t>
              </a:r>
              <a:endParaRPr lang="es-ES" dirty="0">
                <a:latin typeface="Century Gothic" panose="020B0502020202020204" pitchFamily="34" charset="0"/>
              </a:endParaRPr>
            </a:p>
          </p:txBody>
        </p:sp>
        <p:sp>
          <p:nvSpPr>
            <p:cNvPr id="141" name="Google Shape;141;p13"/>
            <p:cNvSpPr txBox="1"/>
            <p:nvPr/>
          </p:nvSpPr>
          <p:spPr>
            <a:xfrm>
              <a:off x="2579029" y="2110721"/>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S</a:t>
              </a:r>
              <a:endParaRPr lang="es-ES" dirty="0">
                <a:latin typeface="Century Gothic" panose="020B0502020202020204" pitchFamily="34" charset="0"/>
              </a:endParaRPr>
            </a:p>
          </p:txBody>
        </p:sp>
        <p:sp>
          <p:nvSpPr>
            <p:cNvPr id="142" name="Google Shape;142;p13"/>
            <p:cNvSpPr txBox="1"/>
            <p:nvPr/>
          </p:nvSpPr>
          <p:spPr>
            <a:xfrm>
              <a:off x="4588057" y="4168216"/>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V</a:t>
              </a:r>
              <a:endParaRPr lang="es-ES" dirty="0">
                <a:latin typeface="Century Gothic" panose="020B0502020202020204" pitchFamily="34" charset="0"/>
              </a:endParaRPr>
            </a:p>
          </p:txBody>
        </p:sp>
        <p:sp>
          <p:nvSpPr>
            <p:cNvPr id="143" name="Google Shape;143;p13"/>
            <p:cNvSpPr txBox="1"/>
            <p:nvPr/>
          </p:nvSpPr>
          <p:spPr>
            <a:xfrm>
              <a:off x="5619467" y="1601604"/>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M</a:t>
              </a:r>
              <a:endParaRPr lang="es-ES" dirty="0">
                <a:latin typeface="Century Gothic" panose="020B0502020202020204" pitchFamily="34" charset="0"/>
              </a:endParaRPr>
            </a:p>
          </p:txBody>
        </p:sp>
        <p:sp>
          <p:nvSpPr>
            <p:cNvPr id="144" name="Google Shape;144;p13"/>
            <p:cNvSpPr txBox="1"/>
            <p:nvPr/>
          </p:nvSpPr>
          <p:spPr>
            <a:xfrm>
              <a:off x="5619467" y="3660921"/>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C</a:t>
              </a:r>
              <a:endParaRPr lang="es-ES" dirty="0">
                <a:latin typeface="Century Gothic" panose="020B0502020202020204" pitchFamily="34" charset="0"/>
              </a:endParaRPr>
            </a:p>
          </p:txBody>
        </p:sp>
        <p:sp>
          <p:nvSpPr>
            <p:cNvPr id="145" name="Google Shape;145;p13"/>
            <p:cNvSpPr txBox="1"/>
            <p:nvPr/>
          </p:nvSpPr>
          <p:spPr>
            <a:xfrm>
              <a:off x="1565550" y="3715845"/>
              <a:ext cx="53359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b="0" i="0" u="none" strike="noStrike" cap="none" dirty="0">
                  <a:solidFill>
                    <a:schemeClr val="dk1"/>
                  </a:solidFill>
                  <a:latin typeface="Century Gothic" panose="020B0502020202020204" pitchFamily="34" charset="0"/>
                  <a:ea typeface="Century Gothic"/>
                  <a:cs typeface="Century Gothic"/>
                  <a:sym typeface="Century Gothic"/>
                </a:rPr>
                <a:t>C</a:t>
              </a:r>
              <a:endParaRPr lang="es-ES" dirty="0">
                <a:latin typeface="Century Gothic" panose="020B0502020202020204" pitchFamily="34" charset="0"/>
              </a:endParaRPr>
            </a:p>
          </p:txBody>
        </p:sp>
      </p:grpSp>
      <p:sp>
        <p:nvSpPr>
          <p:cNvPr id="147" name="Google Shape;147;p13"/>
          <p:cNvSpPr txBox="1"/>
          <p:nvPr/>
        </p:nvSpPr>
        <p:spPr>
          <a:xfrm>
            <a:off x="3438685" y="2098654"/>
            <a:ext cx="509547"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A</a:t>
            </a:r>
            <a:endParaRPr lang="es-ES" dirty="0">
              <a:latin typeface="Century Gothic" panose="020B0502020202020204" pitchFamily="34" charset="0"/>
            </a:endParaRPr>
          </a:p>
        </p:txBody>
      </p:sp>
      <p:sp>
        <p:nvSpPr>
          <p:cNvPr id="148" name="Google Shape;148;p13"/>
          <p:cNvSpPr txBox="1"/>
          <p:nvPr/>
        </p:nvSpPr>
        <p:spPr>
          <a:xfrm>
            <a:off x="1503075" y="5035332"/>
            <a:ext cx="509547"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S</a:t>
            </a:r>
            <a:endParaRPr lang="es-ES" dirty="0">
              <a:latin typeface="Century Gothic" panose="020B0502020202020204" pitchFamily="34" charset="0"/>
            </a:endParaRPr>
          </a:p>
        </p:txBody>
      </p:sp>
      <p:sp>
        <p:nvSpPr>
          <p:cNvPr id="149" name="Google Shape;149;p13"/>
          <p:cNvSpPr txBox="1"/>
          <p:nvPr/>
        </p:nvSpPr>
        <p:spPr>
          <a:xfrm>
            <a:off x="2476214" y="4559062"/>
            <a:ext cx="509547"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b="0" i="0" u="none" strike="noStrike" cap="none" dirty="0">
                <a:solidFill>
                  <a:schemeClr val="dk1"/>
                </a:solidFill>
                <a:latin typeface="Century Gothic" panose="020B0502020202020204" pitchFamily="34" charset="0"/>
                <a:ea typeface="Century Gothic"/>
                <a:cs typeface="Century Gothic"/>
                <a:sym typeface="Century Gothic"/>
              </a:rPr>
              <a:t>V</a:t>
            </a:r>
            <a:endParaRPr lang="es-ES" dirty="0">
              <a:latin typeface="Century Gothic" panose="020B0502020202020204" pitchFamily="34" charset="0"/>
            </a:endParaRPr>
          </a:p>
        </p:txBody>
      </p:sp>
      <p:sp>
        <p:nvSpPr>
          <p:cNvPr id="150" name="Google Shape;150;p13"/>
          <p:cNvSpPr txBox="1"/>
          <p:nvPr/>
        </p:nvSpPr>
        <p:spPr>
          <a:xfrm>
            <a:off x="5374295" y="3084746"/>
            <a:ext cx="509547"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M</a:t>
            </a:r>
            <a:endParaRPr lang="es-ES" dirty="0">
              <a:latin typeface="Century Gothic" panose="020B0502020202020204" pitchFamily="34" charset="0"/>
            </a:endParaRPr>
          </a:p>
        </p:txBody>
      </p:sp>
      <p:sp>
        <p:nvSpPr>
          <p:cNvPr id="151" name="Google Shape;151;p13"/>
          <p:cNvSpPr txBox="1"/>
          <p:nvPr/>
        </p:nvSpPr>
        <p:spPr>
          <a:xfrm>
            <a:off x="3438684" y="3082428"/>
            <a:ext cx="509547"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P</a:t>
            </a:r>
            <a:endParaRPr lang="es-ES" dirty="0">
              <a:latin typeface="Century Gothic" panose="020B0502020202020204" pitchFamily="34" charset="0"/>
            </a:endParaRPr>
          </a:p>
        </p:txBody>
      </p:sp>
      <p:sp>
        <p:nvSpPr>
          <p:cNvPr id="152" name="Google Shape;152;p13"/>
          <p:cNvSpPr txBox="1"/>
          <p:nvPr/>
        </p:nvSpPr>
        <p:spPr>
          <a:xfrm>
            <a:off x="4406490" y="2562479"/>
            <a:ext cx="509547"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solidFill>
                  <a:schemeClr val="dk1"/>
                </a:solidFill>
                <a:latin typeface="Century Gothic" panose="020B0502020202020204" pitchFamily="34" charset="0"/>
                <a:ea typeface="Century Gothic"/>
                <a:cs typeface="Century Gothic"/>
                <a:sym typeface="Century Gothic"/>
              </a:rPr>
              <a:t>G</a:t>
            </a:r>
            <a:endParaRPr lang="es-ES" dirty="0">
              <a:latin typeface="Century Gothic" panose="020B0502020202020204" pitchFamily="34" charset="0"/>
            </a:endParaRPr>
          </a:p>
        </p:txBody>
      </p:sp>
      <p:sp>
        <p:nvSpPr>
          <p:cNvPr id="3" name="Rectangle 2">
            <a:extLst>
              <a:ext uri="{FF2B5EF4-FFF2-40B4-BE49-F238E27FC236}">
                <a16:creationId xmlns:a16="http://schemas.microsoft.com/office/drawing/2014/main" id="{76E28E2D-0DED-463F-9322-517F7F069AA6}"/>
              </a:ext>
            </a:extLst>
          </p:cNvPr>
          <p:cNvSpPr/>
          <p:nvPr/>
        </p:nvSpPr>
        <p:spPr>
          <a:xfrm>
            <a:off x="122548" y="10369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B51A9708-6C08-4AFA-9742-7997CBFECA5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297628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4"/>
          <p:cNvSpPr txBox="1"/>
          <p:nvPr/>
        </p:nvSpPr>
        <p:spPr>
          <a:xfrm>
            <a:off x="4823012" y="931061"/>
            <a:ext cx="7091082" cy="5455661"/>
          </a:xfrm>
          <a:prstGeom prst="rect">
            <a:avLst/>
          </a:prstGeom>
          <a:noFill/>
          <a:ln>
            <a:noFill/>
          </a:ln>
        </p:spPr>
        <p:txBody>
          <a:bodyPr spcFirstLastPara="1" wrap="square" lIns="91425" tIns="45700" rIns="91425" bIns="45700" anchor="t" anchorCtr="0">
            <a:noAutofit/>
          </a:bodyPr>
          <a:lstStyle/>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Samedi dernier je suis allée en ville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J’ai mangé une glace avec mes amis</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Je suis sorti avec mon frère</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Le weekend dernier, j’ai vu un concert</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J’ai pris des photos</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Apres, je suis allée au restaurant</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Ensuite je suis allé au cinéma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Apres le concert on a mangé au fast food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J’ai joué au foot</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 J’ai visité mes </a:t>
            </a:r>
            <a:r>
              <a:rPr lang="fr-CH" sz="1300" dirty="0" err="1">
                <a:solidFill>
                  <a:schemeClr val="dk1"/>
                </a:solidFill>
                <a:latin typeface="Century Gothic"/>
                <a:ea typeface="Century Gothic"/>
                <a:cs typeface="Century Gothic"/>
                <a:sym typeface="Century Gothic"/>
              </a:rPr>
              <a:t>grand-parents</a:t>
            </a:r>
            <a:endParaRPr lang="fr-CH" sz="1300" dirty="0">
              <a:solidFill>
                <a:schemeClr val="dk1"/>
              </a:solidFill>
              <a:latin typeface="Century Gothic"/>
              <a:ea typeface="Century Gothic"/>
              <a:cs typeface="Century Gothic"/>
              <a:sym typeface="Century Gothic"/>
            </a:endParaRP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 C’était génial</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 On a regardé une nouvelle série en streaming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 On a acheté des vêtements</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 Nous avons écouté de la musique </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 J’ai téléchargé de la musique sur ma tablette</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 J’ai fait mes devoirs</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 J’ai fait de l’équitation</a:t>
            </a:r>
          </a:p>
          <a:p>
            <a:pPr marL="228600" marR="0" lvl="0" indent="-228600" algn="l" rtl="0">
              <a:lnSpc>
                <a:spcPct val="150000"/>
              </a:lnSpc>
              <a:spcBef>
                <a:spcPts val="0"/>
              </a:spcBef>
              <a:spcAft>
                <a:spcPts val="0"/>
              </a:spcAft>
              <a:buClr>
                <a:schemeClr val="dk1"/>
              </a:buClr>
              <a:buSzPts val="1300"/>
              <a:buFont typeface="Century Gothic"/>
              <a:buAutoNum type="arabicPeriod"/>
            </a:pPr>
            <a:r>
              <a:rPr lang="fr-CH" sz="1300" dirty="0">
                <a:solidFill>
                  <a:schemeClr val="dk1"/>
                </a:solidFill>
                <a:latin typeface="Century Gothic"/>
                <a:ea typeface="Century Gothic"/>
                <a:cs typeface="Century Gothic"/>
                <a:sym typeface="Century Gothic"/>
              </a:rPr>
              <a:t> J’ai bu un café avec mes amis</a:t>
            </a:r>
          </a:p>
        </p:txBody>
      </p:sp>
      <p:sp>
        <p:nvSpPr>
          <p:cNvPr id="159" name="Google Shape;159;p14"/>
          <p:cNvSpPr/>
          <p:nvPr/>
        </p:nvSpPr>
        <p:spPr>
          <a:xfrm>
            <a:off x="400050" y="836832"/>
            <a:ext cx="4288491" cy="2363568"/>
          </a:xfrm>
          <a:prstGeom prst="roundRect">
            <a:avLst>
              <a:gd name="adj" fmla="val 16667"/>
            </a:avLst>
          </a:prstGeom>
          <a:solidFill>
            <a:schemeClr val="lt1"/>
          </a:solidFill>
          <a:ln w="28575" cap="flat" cmpd="sng">
            <a:solidFill>
              <a:srgbClr val="FF0000"/>
            </a:solidFill>
            <a:prstDash val="solid"/>
            <a:miter lim="800000"/>
            <a:headEnd type="none" w="sm" len="sm"/>
            <a:tailEnd type="none" w="sm" len="sm"/>
          </a:ln>
        </p:spPr>
        <p:txBody>
          <a:bodyPr spcFirstLastPara="1" wrap="square" lIns="121900" tIns="121900" rIns="121900" bIns="121900" anchor="t" anchorCtr="0">
            <a:noAutofit/>
          </a:bodyPr>
          <a:lstStyle/>
          <a:p>
            <a:pPr marL="0" marR="0" lvl="0" indent="0" algn="l" rtl="0">
              <a:spcBef>
                <a:spcPts val="0"/>
              </a:spcBef>
              <a:spcAft>
                <a:spcPts val="0"/>
              </a:spcAft>
              <a:buNone/>
            </a:pPr>
            <a:r>
              <a:rPr lang="en-GB" sz="1600" b="1" i="0" u="none" strike="noStrike" cap="none" dirty="0">
                <a:solidFill>
                  <a:schemeClr val="dk1"/>
                </a:solidFill>
                <a:latin typeface="Century Gothic"/>
                <a:ea typeface="Century Gothic"/>
                <a:cs typeface="Century Gothic"/>
                <a:sym typeface="Century Gothic"/>
              </a:rPr>
              <a:t>Listening Bingo</a:t>
            </a:r>
            <a:endParaRPr lang="en-GB" dirty="0"/>
          </a:p>
          <a:p>
            <a:pPr marL="0" marR="0" lvl="0" indent="0" algn="l" rtl="0">
              <a:spcBef>
                <a:spcPts val="0"/>
              </a:spcBef>
              <a:spcAft>
                <a:spcPts val="0"/>
              </a:spcAft>
              <a:buNone/>
            </a:pPr>
            <a:endParaRPr lang="en-GB" sz="1600" b="1"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GB" sz="1600" dirty="0">
                <a:solidFill>
                  <a:schemeClr val="dk1"/>
                </a:solidFill>
                <a:latin typeface="Century Gothic"/>
                <a:ea typeface="Century Gothic"/>
                <a:cs typeface="Century Gothic"/>
                <a:sym typeface="Century Gothic"/>
              </a:rPr>
              <a:t>Draw a table like the one below and write a number between 1 and 12 in each square. I Will read at random. If you have the number I read on your table, cross it off. The winner is the first to cross out all of their numbers.</a:t>
            </a:r>
            <a:endParaRPr lang="en-GB" dirty="0"/>
          </a:p>
          <a:p>
            <a:pPr marL="0" marR="0" lvl="0" indent="0" algn="l" rtl="0">
              <a:spcBef>
                <a:spcPts val="0"/>
              </a:spcBef>
              <a:spcAft>
                <a:spcPts val="0"/>
              </a:spcAft>
              <a:buNone/>
            </a:pPr>
            <a:r>
              <a:rPr lang="en-GB" sz="1600" b="1" dirty="0">
                <a:solidFill>
                  <a:schemeClr val="dk1"/>
                </a:solidFill>
                <a:latin typeface="Century Gothic"/>
                <a:ea typeface="Century Gothic"/>
                <a:cs typeface="Century Gothic"/>
                <a:sym typeface="Century Gothic"/>
              </a:rPr>
              <a:t> </a:t>
            </a:r>
            <a:endParaRPr lang="en-GB" dirty="0"/>
          </a:p>
        </p:txBody>
      </p:sp>
      <p:graphicFrame>
        <p:nvGraphicFramePr>
          <p:cNvPr id="160" name="Google Shape;160;p14"/>
          <p:cNvGraphicFramePr/>
          <p:nvPr/>
        </p:nvGraphicFramePr>
        <p:xfrm>
          <a:off x="673660" y="3657601"/>
          <a:ext cx="3741300" cy="2193850"/>
        </p:xfrm>
        <a:graphic>
          <a:graphicData uri="http://schemas.openxmlformats.org/drawingml/2006/table">
            <a:tbl>
              <a:tblPr firstRow="1" bandRow="1">
                <a:noFill/>
              </a:tblPr>
              <a:tblGrid>
                <a:gridCol w="1247100">
                  <a:extLst>
                    <a:ext uri="{9D8B030D-6E8A-4147-A177-3AD203B41FA5}">
                      <a16:colId xmlns:a16="http://schemas.microsoft.com/office/drawing/2014/main" val="20000"/>
                    </a:ext>
                  </a:extLst>
                </a:gridCol>
                <a:gridCol w="1247100">
                  <a:extLst>
                    <a:ext uri="{9D8B030D-6E8A-4147-A177-3AD203B41FA5}">
                      <a16:colId xmlns:a16="http://schemas.microsoft.com/office/drawing/2014/main" val="20001"/>
                    </a:ext>
                  </a:extLst>
                </a:gridCol>
                <a:gridCol w="1247100">
                  <a:extLst>
                    <a:ext uri="{9D8B030D-6E8A-4147-A177-3AD203B41FA5}">
                      <a16:colId xmlns:a16="http://schemas.microsoft.com/office/drawing/2014/main" val="20002"/>
                    </a:ext>
                  </a:extLst>
                </a:gridCol>
              </a:tblGrid>
              <a:tr h="1096925">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1</a:t>
                      </a:r>
                      <a:endParaRPr/>
                    </a:p>
                  </a:txBody>
                  <a:tcPr marL="91450" marR="91450" marT="45725" marB="45725" anchor="ctr"/>
                </a:tc>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3</a:t>
                      </a:r>
                      <a:endParaRPr/>
                    </a:p>
                  </a:txBody>
                  <a:tcPr marL="91450" marR="91450" marT="45725" marB="45725" anchor="ctr"/>
                </a:tc>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8</a:t>
                      </a:r>
                      <a:endParaRPr/>
                    </a:p>
                  </a:txBody>
                  <a:tcPr marL="91450" marR="91450" marT="45725" marB="45725" anchor="ctr"/>
                </a:tc>
                <a:extLst>
                  <a:ext uri="{0D108BD9-81ED-4DB2-BD59-A6C34878D82A}">
                    <a16:rowId xmlns:a16="http://schemas.microsoft.com/office/drawing/2014/main" val="10000"/>
                  </a:ext>
                </a:extLst>
              </a:tr>
              <a:tr h="1096925">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9</a:t>
                      </a:r>
                      <a:endParaRPr/>
                    </a:p>
                  </a:txBody>
                  <a:tcPr marL="91450" marR="91450" marT="45725" marB="45725" anchor="ctr"/>
                </a:tc>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10</a:t>
                      </a:r>
                      <a:endParaRPr/>
                    </a:p>
                  </a:txBody>
                  <a:tcPr marL="91450" marR="91450" marT="45725" marB="45725" anchor="ctr"/>
                </a:tc>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12</a:t>
                      </a:r>
                      <a:endParaRPr/>
                    </a:p>
                  </a:txBody>
                  <a:tcPr marL="91450" marR="91450" marT="45725" marB="45725" anchor="ctr"/>
                </a:tc>
                <a:extLst>
                  <a:ext uri="{0D108BD9-81ED-4DB2-BD59-A6C34878D82A}">
                    <a16:rowId xmlns:a16="http://schemas.microsoft.com/office/drawing/2014/main" val="10001"/>
                  </a:ext>
                </a:extLst>
              </a:tr>
            </a:tbl>
          </a:graphicData>
        </a:graphic>
      </p:graphicFrame>
      <p:sp>
        <p:nvSpPr>
          <p:cNvPr id="161" name="Google Shape;161;p14"/>
          <p:cNvSpPr/>
          <p:nvPr/>
        </p:nvSpPr>
        <p:spPr>
          <a:xfrm>
            <a:off x="214737" y="199608"/>
            <a:ext cx="11731102" cy="408623"/>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a:latin typeface="Broadway" panose="04040905080002020502" pitchFamily="82" charset="0"/>
                <a:ea typeface="Century Gothic"/>
                <a:cs typeface="Century Gothic"/>
                <a:sym typeface="Century Gothic"/>
              </a:rPr>
              <a:t>LISTENING BINGO – LE WEEKEND DERNIER </a:t>
            </a:r>
            <a:endParaRPr>
              <a:latin typeface="Broadway" panose="04040905080002020502" pitchFamily="82" charset="0"/>
            </a:endParaRPr>
          </a:p>
        </p:txBody>
      </p:sp>
      <p:sp>
        <p:nvSpPr>
          <p:cNvPr id="2" name="Rectangle 1">
            <a:extLst>
              <a:ext uri="{FF2B5EF4-FFF2-40B4-BE49-F238E27FC236}">
                <a16:creationId xmlns:a16="http://schemas.microsoft.com/office/drawing/2014/main" id="{74DE0A98-D73F-4155-84AF-9910F61272A8}"/>
              </a:ext>
            </a:extLst>
          </p:cNvPr>
          <p:cNvSpPr/>
          <p:nvPr/>
        </p:nvSpPr>
        <p:spPr>
          <a:xfrm>
            <a:off x="122548" y="10369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D9EDD203-C3DB-4D52-886B-AADA2AB7E3FE}"/>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3755184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5"/>
          <p:cNvSpPr txBox="1"/>
          <p:nvPr/>
        </p:nvSpPr>
        <p:spPr>
          <a:xfrm>
            <a:off x="4823012" y="931061"/>
            <a:ext cx="7091082" cy="5475923"/>
          </a:xfrm>
          <a:prstGeom prst="rect">
            <a:avLst/>
          </a:prstGeom>
          <a:noFill/>
          <a:ln>
            <a:noFill/>
          </a:ln>
        </p:spPr>
        <p:txBody>
          <a:bodyPr spcFirstLastPara="1" wrap="square" lIns="91425" tIns="45700" rIns="91425" bIns="45700" anchor="t" anchorCtr="0">
            <a:noAutofit/>
          </a:bodyPr>
          <a:lstStyle/>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Last Saturday I went to town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I ate an ice cream with my friends</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I went out with my brother</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Last weekend I saw a concert</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I took photos</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Afterwards, I went to a restaurant</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Then I went to the cinema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After the concert we ate at a fast-food restaurant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I played football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I visited my grandparents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It was great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We watched a new series on streaming a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We bought clothes</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We listened to music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I downloaded music on my tablet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I did my homework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I did </a:t>
            </a:r>
            <a:r>
              <a:rPr lang="en-US" sz="1300" dirty="0" err="1">
                <a:solidFill>
                  <a:schemeClr val="dk1"/>
                </a:solidFill>
                <a:latin typeface="Century Gothic"/>
                <a:ea typeface="Century Gothic"/>
                <a:cs typeface="Century Gothic"/>
                <a:sym typeface="Century Gothic"/>
              </a:rPr>
              <a:t>horseriding</a:t>
            </a:r>
            <a:r>
              <a:rPr lang="en-US" sz="1300" dirty="0">
                <a:solidFill>
                  <a:schemeClr val="dk1"/>
                </a:solidFill>
                <a:latin typeface="Century Gothic"/>
                <a:ea typeface="Century Gothic"/>
                <a:cs typeface="Century Gothic"/>
                <a:sym typeface="Century Gothic"/>
              </a:rPr>
              <a:t> </a:t>
            </a:r>
          </a:p>
          <a:p>
            <a:pPr marL="457200" lvl="0" indent="-311150" algn="l" rtl="0">
              <a:lnSpc>
                <a:spcPct val="150000"/>
              </a:lnSpc>
              <a:spcBef>
                <a:spcPts val="0"/>
              </a:spcBef>
              <a:spcAft>
                <a:spcPts val="0"/>
              </a:spcAft>
              <a:buClr>
                <a:schemeClr val="dk1"/>
              </a:buClr>
              <a:buSzPts val="1300"/>
              <a:buFont typeface="Century Gothic"/>
              <a:buAutoNum type="arabicPeriod"/>
            </a:pPr>
            <a:r>
              <a:rPr lang="en-US" sz="1300" dirty="0">
                <a:solidFill>
                  <a:schemeClr val="dk1"/>
                </a:solidFill>
                <a:latin typeface="Century Gothic"/>
                <a:ea typeface="Century Gothic"/>
                <a:cs typeface="Century Gothic"/>
                <a:sym typeface="Century Gothic"/>
              </a:rPr>
              <a:t>I drank a coffee with my friends </a:t>
            </a:r>
          </a:p>
          <a:p>
            <a:pPr marL="457200" marR="0" lvl="0" indent="0" algn="l" rtl="0">
              <a:lnSpc>
                <a:spcPct val="150000"/>
              </a:lnSpc>
              <a:spcBef>
                <a:spcPts val="0"/>
              </a:spcBef>
              <a:spcAft>
                <a:spcPts val="0"/>
              </a:spcAft>
              <a:buNone/>
            </a:pPr>
            <a:endParaRPr lang="en-US" sz="1300" dirty="0">
              <a:solidFill>
                <a:schemeClr val="dk1"/>
              </a:solidFill>
              <a:latin typeface="Century Gothic"/>
              <a:ea typeface="Century Gothic"/>
              <a:cs typeface="Century Gothic"/>
              <a:sym typeface="Century Gothic"/>
            </a:endParaRPr>
          </a:p>
        </p:txBody>
      </p:sp>
      <p:sp>
        <p:nvSpPr>
          <p:cNvPr id="168" name="Google Shape;168;p15"/>
          <p:cNvSpPr/>
          <p:nvPr/>
        </p:nvSpPr>
        <p:spPr>
          <a:xfrm>
            <a:off x="400050" y="836832"/>
            <a:ext cx="4288491" cy="2363568"/>
          </a:xfrm>
          <a:prstGeom prst="roundRect">
            <a:avLst>
              <a:gd name="adj" fmla="val 16667"/>
            </a:avLst>
          </a:prstGeom>
          <a:solidFill>
            <a:schemeClr val="lt1"/>
          </a:solidFill>
          <a:ln w="28575" cap="flat" cmpd="sng">
            <a:solidFill>
              <a:srgbClr val="FF0000"/>
            </a:solidFill>
            <a:prstDash val="solid"/>
            <a:miter lim="800000"/>
            <a:headEnd type="none" w="sm" len="sm"/>
            <a:tailEnd type="none" w="sm" len="sm"/>
          </a:ln>
        </p:spPr>
        <p:txBody>
          <a:bodyPr spcFirstLastPara="1" wrap="square" lIns="121900" tIns="121900" rIns="121900" bIns="121900" anchor="t" anchorCtr="0">
            <a:noAutofit/>
          </a:bodyPr>
          <a:lstStyle/>
          <a:p>
            <a:pPr marL="0" marR="0" lvl="0" indent="0" algn="l" rtl="0">
              <a:spcBef>
                <a:spcPts val="0"/>
              </a:spcBef>
              <a:spcAft>
                <a:spcPts val="0"/>
              </a:spcAft>
              <a:buNone/>
            </a:pPr>
            <a:r>
              <a:rPr lang="es-ES" sz="1600" b="1">
                <a:solidFill>
                  <a:schemeClr val="dk1"/>
                </a:solidFill>
                <a:latin typeface="Century Gothic"/>
                <a:ea typeface="Century Gothic"/>
                <a:cs typeface="Century Gothic"/>
                <a:sym typeface="Century Gothic"/>
              </a:rPr>
              <a:t>Listening Bingo</a:t>
            </a:r>
            <a:endParaRPr/>
          </a:p>
          <a:p>
            <a:pPr marL="0" marR="0" lvl="0" indent="0" algn="l" rtl="0">
              <a:spcBef>
                <a:spcPts val="0"/>
              </a:spcBef>
              <a:spcAft>
                <a:spcPts val="0"/>
              </a:spcAft>
              <a:buNone/>
            </a:pPr>
            <a:endParaRPr sz="1600" b="1">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s-ES" sz="1600">
                <a:solidFill>
                  <a:schemeClr val="dk1"/>
                </a:solidFill>
                <a:latin typeface="Century Gothic"/>
                <a:ea typeface="Century Gothic"/>
                <a:cs typeface="Century Gothic"/>
                <a:sym typeface="Century Gothic"/>
              </a:rPr>
              <a:t>Draw a table like the one below and write a number between 1 and 12 in each square. I Will read at random. If you have the number I read on your table, cross it off. The winner is the first to cross out all of their numbers.</a:t>
            </a:r>
            <a:endParaRPr/>
          </a:p>
          <a:p>
            <a:pPr marL="0" marR="0" lvl="0" indent="0" algn="l" rtl="0">
              <a:spcBef>
                <a:spcPts val="0"/>
              </a:spcBef>
              <a:spcAft>
                <a:spcPts val="0"/>
              </a:spcAft>
              <a:buNone/>
            </a:pPr>
            <a:r>
              <a:rPr lang="es-ES" sz="1600" b="1">
                <a:solidFill>
                  <a:schemeClr val="dk1"/>
                </a:solidFill>
                <a:latin typeface="Century Gothic"/>
                <a:ea typeface="Century Gothic"/>
                <a:cs typeface="Century Gothic"/>
                <a:sym typeface="Century Gothic"/>
              </a:rPr>
              <a:t> </a:t>
            </a:r>
            <a:endParaRPr/>
          </a:p>
        </p:txBody>
      </p:sp>
      <p:graphicFrame>
        <p:nvGraphicFramePr>
          <p:cNvPr id="169" name="Google Shape;169;p15"/>
          <p:cNvGraphicFramePr/>
          <p:nvPr/>
        </p:nvGraphicFramePr>
        <p:xfrm>
          <a:off x="673660" y="3657601"/>
          <a:ext cx="3741300" cy="2193850"/>
        </p:xfrm>
        <a:graphic>
          <a:graphicData uri="http://schemas.openxmlformats.org/drawingml/2006/table">
            <a:tbl>
              <a:tblPr firstRow="1" bandRow="1">
                <a:noFill/>
              </a:tblPr>
              <a:tblGrid>
                <a:gridCol w="1247100">
                  <a:extLst>
                    <a:ext uri="{9D8B030D-6E8A-4147-A177-3AD203B41FA5}">
                      <a16:colId xmlns:a16="http://schemas.microsoft.com/office/drawing/2014/main" val="20000"/>
                    </a:ext>
                  </a:extLst>
                </a:gridCol>
                <a:gridCol w="1247100">
                  <a:extLst>
                    <a:ext uri="{9D8B030D-6E8A-4147-A177-3AD203B41FA5}">
                      <a16:colId xmlns:a16="http://schemas.microsoft.com/office/drawing/2014/main" val="20001"/>
                    </a:ext>
                  </a:extLst>
                </a:gridCol>
                <a:gridCol w="1247100">
                  <a:extLst>
                    <a:ext uri="{9D8B030D-6E8A-4147-A177-3AD203B41FA5}">
                      <a16:colId xmlns:a16="http://schemas.microsoft.com/office/drawing/2014/main" val="20002"/>
                    </a:ext>
                  </a:extLst>
                </a:gridCol>
              </a:tblGrid>
              <a:tr h="1096925">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1</a:t>
                      </a:r>
                      <a:endParaRPr/>
                    </a:p>
                  </a:txBody>
                  <a:tcPr marL="91450" marR="91450" marT="45725" marB="45725" anchor="ctr"/>
                </a:tc>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3</a:t>
                      </a:r>
                      <a:endParaRPr/>
                    </a:p>
                  </a:txBody>
                  <a:tcPr marL="91450" marR="91450" marT="45725" marB="45725" anchor="ctr"/>
                </a:tc>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8</a:t>
                      </a:r>
                      <a:endParaRPr/>
                    </a:p>
                  </a:txBody>
                  <a:tcPr marL="91450" marR="91450" marT="45725" marB="45725" anchor="ctr"/>
                </a:tc>
                <a:extLst>
                  <a:ext uri="{0D108BD9-81ED-4DB2-BD59-A6C34878D82A}">
                    <a16:rowId xmlns:a16="http://schemas.microsoft.com/office/drawing/2014/main" val="10000"/>
                  </a:ext>
                </a:extLst>
              </a:tr>
              <a:tr h="1096925">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9</a:t>
                      </a:r>
                      <a:endParaRPr/>
                    </a:p>
                  </a:txBody>
                  <a:tcPr marL="91450" marR="91450" marT="45725" marB="45725" anchor="ctr"/>
                </a:tc>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10</a:t>
                      </a:r>
                      <a:endParaRPr/>
                    </a:p>
                  </a:txBody>
                  <a:tcPr marL="91450" marR="91450" marT="45725" marB="45725" anchor="ctr"/>
                </a:tc>
                <a:tc>
                  <a:txBody>
                    <a:bodyPr/>
                    <a:lstStyle/>
                    <a:p>
                      <a:pPr marL="0" marR="0" lvl="0" indent="0" algn="ctr" rtl="0">
                        <a:spcBef>
                          <a:spcPts val="0"/>
                        </a:spcBef>
                        <a:spcAft>
                          <a:spcPts val="0"/>
                        </a:spcAft>
                        <a:buNone/>
                      </a:pPr>
                      <a:r>
                        <a:rPr lang="es-ES" sz="1800" u="none" strike="noStrike" cap="none">
                          <a:latin typeface="Century Gothic"/>
                          <a:ea typeface="Century Gothic"/>
                          <a:cs typeface="Century Gothic"/>
                          <a:sym typeface="Century Gothic"/>
                        </a:rPr>
                        <a:t>12</a:t>
                      </a:r>
                      <a:endParaRPr/>
                    </a:p>
                  </a:txBody>
                  <a:tcPr marL="91450" marR="91450" marT="45725" marB="45725" anchor="ctr"/>
                </a:tc>
                <a:extLst>
                  <a:ext uri="{0D108BD9-81ED-4DB2-BD59-A6C34878D82A}">
                    <a16:rowId xmlns:a16="http://schemas.microsoft.com/office/drawing/2014/main" val="10001"/>
                  </a:ext>
                </a:extLst>
              </a:tr>
            </a:tbl>
          </a:graphicData>
        </a:graphic>
      </p:graphicFrame>
      <p:sp>
        <p:nvSpPr>
          <p:cNvPr id="170" name="Google Shape;170;p15"/>
          <p:cNvSpPr/>
          <p:nvPr/>
        </p:nvSpPr>
        <p:spPr>
          <a:xfrm>
            <a:off x="209886" y="117949"/>
            <a:ext cx="11731102" cy="408623"/>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a:latin typeface="Broadway" panose="04040905080002020502" pitchFamily="82" charset="0"/>
                <a:ea typeface="Century Gothic"/>
                <a:cs typeface="Century Gothic"/>
                <a:sym typeface="Century Gothic"/>
              </a:rPr>
              <a:t>LISTENING BINGO – LE WEEKEND DERNIER</a:t>
            </a:r>
            <a:endParaRPr>
              <a:latin typeface="Broadway" panose="04040905080002020502" pitchFamily="82" charset="0"/>
            </a:endParaRPr>
          </a:p>
        </p:txBody>
      </p:sp>
      <p:sp>
        <p:nvSpPr>
          <p:cNvPr id="2" name="Rectangle 1">
            <a:extLst>
              <a:ext uri="{FF2B5EF4-FFF2-40B4-BE49-F238E27FC236}">
                <a16:creationId xmlns:a16="http://schemas.microsoft.com/office/drawing/2014/main" id="{62928827-1CB4-4D3C-AB58-8C98378DFEB2}"/>
              </a:ext>
            </a:extLst>
          </p:cNvPr>
          <p:cNvSpPr/>
          <p:nvPr/>
        </p:nvSpPr>
        <p:spPr>
          <a:xfrm>
            <a:off x="122548" y="10369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B350959-E65C-4553-A814-8C6A3080D62E}"/>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367687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8"/>
          <p:cNvSpPr/>
          <p:nvPr/>
        </p:nvSpPr>
        <p:spPr>
          <a:xfrm>
            <a:off x="209886" y="117949"/>
            <a:ext cx="11731102" cy="408623"/>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latin typeface="Broadway" panose="04040905080002020502" pitchFamily="82" charset="0"/>
                <a:ea typeface="Century Gothic"/>
                <a:cs typeface="Century Gothic"/>
                <a:sym typeface="Century Gothic"/>
              </a:rPr>
              <a:t>WORKNG WITH A TEXT– LE WEEKEND DERNIER</a:t>
            </a:r>
            <a:endParaRPr dirty="0">
              <a:latin typeface="Broadway" panose="04040905080002020502" pitchFamily="82" charset="0"/>
            </a:endParaRPr>
          </a:p>
        </p:txBody>
      </p:sp>
      <p:sp>
        <p:nvSpPr>
          <p:cNvPr id="191" name="Google Shape;191;p18"/>
          <p:cNvSpPr txBox="1"/>
          <p:nvPr/>
        </p:nvSpPr>
        <p:spPr>
          <a:xfrm>
            <a:off x="556364" y="1275771"/>
            <a:ext cx="5281727" cy="4994143"/>
          </a:xfrm>
          <a:prstGeom prst="rect">
            <a:avLst/>
          </a:prstGeom>
          <a:noFill/>
          <a:ln w="19050"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fr-MC" sz="1600" dirty="0">
                <a:latin typeface="Century Gothic" panose="020B0502020202020204" pitchFamily="34" charset="0"/>
              </a:rPr>
              <a:t>Je suis _________ de cinéma __________des films _______. Le weekend dernier, ____ ________ ________ au cinéma ____ _________avec ma sœur et ____ __________ _____. Nous avons vu ____ ________ __________ avec Will Smith et Martin Lawrence. A mon avis, le film ____ _____________mais pas vraiment réaliste. </a:t>
            </a:r>
          </a:p>
          <a:p>
            <a:pPr marL="0" marR="0" lvl="0" indent="0" algn="l" rtl="0">
              <a:lnSpc>
                <a:spcPct val="150000"/>
              </a:lnSpc>
              <a:spcBef>
                <a:spcPts val="0"/>
              </a:spcBef>
              <a:spcAft>
                <a:spcPts val="0"/>
              </a:spcAft>
              <a:buNone/>
            </a:pPr>
            <a:r>
              <a:rPr lang="fr-MC" sz="1600" dirty="0">
                <a:latin typeface="Century Gothic" panose="020B0502020202020204" pitchFamily="34" charset="0"/>
              </a:rPr>
              <a:t>_________ ___ _______, nous sommes allées ___ _________ ____________ et nous avons fait _____ _________. J’ai acheté ___ ________et ma sœur a acheté ____ _________ car elle est très sportive. ______________ nous avons mangé __________. C’était super!  </a:t>
            </a:r>
          </a:p>
        </p:txBody>
      </p:sp>
      <p:sp>
        <p:nvSpPr>
          <p:cNvPr id="192" name="Google Shape;192;p18"/>
          <p:cNvSpPr txBox="1"/>
          <p:nvPr/>
        </p:nvSpPr>
        <p:spPr>
          <a:xfrm>
            <a:off x="556364" y="710501"/>
            <a:ext cx="3352800" cy="369332"/>
          </a:xfrm>
          <a:prstGeom prst="rect">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ES" sz="1800" b="1" dirty="0">
                <a:solidFill>
                  <a:schemeClr val="lt1"/>
                </a:solidFill>
                <a:latin typeface="Calibri"/>
                <a:ea typeface="Calibri"/>
                <a:cs typeface="Calibri"/>
                <a:sym typeface="Calibri"/>
              </a:rPr>
              <a:t>Back to back </a:t>
            </a:r>
            <a:r>
              <a:rPr lang="es-ES" sz="1800" b="1" dirty="0" err="1">
                <a:solidFill>
                  <a:schemeClr val="lt1"/>
                </a:solidFill>
                <a:latin typeface="Calibri"/>
                <a:ea typeface="Calibri"/>
                <a:cs typeface="Calibri"/>
                <a:sym typeface="Calibri"/>
              </a:rPr>
              <a:t>dictation</a:t>
            </a:r>
            <a:endParaRPr dirty="0"/>
          </a:p>
        </p:txBody>
      </p:sp>
      <p:sp>
        <p:nvSpPr>
          <p:cNvPr id="193" name="Google Shape;193;p18"/>
          <p:cNvSpPr txBox="1"/>
          <p:nvPr/>
        </p:nvSpPr>
        <p:spPr>
          <a:xfrm>
            <a:off x="6271907" y="1278903"/>
            <a:ext cx="5327949" cy="4994142"/>
          </a:xfrm>
          <a:prstGeom prst="rect">
            <a:avLst/>
          </a:prstGeom>
          <a:noFill/>
          <a:ln w="190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lvl="0">
              <a:lnSpc>
                <a:spcPct val="150000"/>
              </a:lnSpc>
            </a:pPr>
            <a:r>
              <a:rPr lang="fr-MC" sz="1600" dirty="0">
                <a:latin typeface="Century Gothic" panose="020B0502020202020204" pitchFamily="34" charset="0"/>
              </a:rPr>
              <a:t>Je suis passionnée __________et je regarde _____________très souvent. _________ ______________ ___________ , je suis allée _____ ____________ en ville __________ _____ _______ et ma meilleure amie. ________ ________ ______ un film d’action avec Will Smith et Martin Lawrence. __ _____ _______, le film était passionnant mais pas _________ ________. </a:t>
            </a:r>
          </a:p>
          <a:p>
            <a:pPr lvl="0">
              <a:lnSpc>
                <a:spcPct val="150000"/>
              </a:lnSpc>
            </a:pPr>
            <a:r>
              <a:rPr lang="fr-MC" sz="1600" dirty="0">
                <a:latin typeface="Century Gothic" panose="020B0502020202020204" pitchFamily="34" charset="0"/>
              </a:rPr>
              <a:t>Après le film, _______ __________ ________ au centre commercial et _____ __________ _________des achats. J’ai ___________ un livre et __ _____ __ _______des baskets car elle est _____ ___________. Ensuite _________ _________ _________au </a:t>
            </a:r>
            <a:r>
              <a:rPr lang="fr-MC" sz="1600" dirty="0" err="1">
                <a:latin typeface="Century Gothic" panose="020B0502020202020204" pitchFamily="34" charset="0"/>
              </a:rPr>
              <a:t>fast</a:t>
            </a:r>
            <a:r>
              <a:rPr lang="fr-MC" sz="1600" dirty="0">
                <a:latin typeface="Century Gothic" panose="020B0502020202020204" pitchFamily="34" charset="0"/>
              </a:rPr>
              <a:t> </a:t>
            </a:r>
            <a:r>
              <a:rPr lang="fr-MC" sz="1600" dirty="0" err="1">
                <a:latin typeface="Century Gothic" panose="020B0502020202020204" pitchFamily="34" charset="0"/>
              </a:rPr>
              <a:t>food</a:t>
            </a:r>
            <a:r>
              <a:rPr lang="fr-MC" sz="1600" dirty="0">
                <a:latin typeface="Century Gothic" panose="020B0502020202020204" pitchFamily="34" charset="0"/>
              </a:rPr>
              <a:t>. C’était super!  </a:t>
            </a:r>
          </a:p>
        </p:txBody>
      </p:sp>
      <p:sp>
        <p:nvSpPr>
          <p:cNvPr id="3" name="Rectangle 2">
            <a:extLst>
              <a:ext uri="{FF2B5EF4-FFF2-40B4-BE49-F238E27FC236}">
                <a16:creationId xmlns:a16="http://schemas.microsoft.com/office/drawing/2014/main" id="{4C26472B-D8BD-4ED1-B2B9-CBF2B66EAF37}"/>
              </a:ext>
            </a:extLst>
          </p:cNvPr>
          <p:cNvSpPr/>
          <p:nvPr/>
        </p:nvSpPr>
        <p:spPr>
          <a:xfrm>
            <a:off x="122548" y="10369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57CF634-6266-47F3-B386-3ABBDB0E7927}"/>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311372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6"/>
          <p:cNvSpPr/>
          <p:nvPr/>
        </p:nvSpPr>
        <p:spPr>
          <a:xfrm>
            <a:off x="214737" y="149585"/>
            <a:ext cx="11731102" cy="408623"/>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latin typeface="Broadway" panose="04040905080002020502" pitchFamily="82" charset="0"/>
                <a:ea typeface="Century Gothic"/>
                <a:cs typeface="Century Gothic"/>
                <a:sym typeface="Century Gothic"/>
              </a:rPr>
              <a:t>ONE PEN ONE DICE – LE WEEKEND DERNIER</a:t>
            </a:r>
            <a:endParaRPr dirty="0">
              <a:latin typeface="Broadway" panose="04040905080002020502" pitchFamily="82" charset="0"/>
            </a:endParaRPr>
          </a:p>
        </p:txBody>
      </p:sp>
      <p:graphicFrame>
        <p:nvGraphicFramePr>
          <p:cNvPr id="177" name="Google Shape;177;p16"/>
          <p:cNvGraphicFramePr/>
          <p:nvPr/>
        </p:nvGraphicFramePr>
        <p:xfrm>
          <a:off x="308763" y="585495"/>
          <a:ext cx="11543050" cy="5687010"/>
        </p:xfrm>
        <a:graphic>
          <a:graphicData uri="http://schemas.openxmlformats.org/drawingml/2006/table">
            <a:tbl>
              <a:tblPr firstRow="1" bandRow="1">
                <a:noFill/>
              </a:tblPr>
              <a:tblGrid>
                <a:gridCol w="5771525">
                  <a:extLst>
                    <a:ext uri="{9D8B030D-6E8A-4147-A177-3AD203B41FA5}">
                      <a16:colId xmlns:a16="http://schemas.microsoft.com/office/drawing/2014/main" val="20000"/>
                    </a:ext>
                  </a:extLst>
                </a:gridCol>
                <a:gridCol w="5771525">
                  <a:extLst>
                    <a:ext uri="{9D8B030D-6E8A-4147-A177-3AD203B41FA5}">
                      <a16:colId xmlns:a16="http://schemas.microsoft.com/office/drawing/2014/main" val="20001"/>
                    </a:ext>
                  </a:extLst>
                </a:gridCol>
              </a:tblGrid>
              <a:tr h="297636">
                <a:tc>
                  <a:txBody>
                    <a:bodyPr/>
                    <a:lstStyle/>
                    <a:p>
                      <a:pPr marL="0" marR="0" lvl="0" indent="0" algn="ctr" rtl="0">
                        <a:spcBef>
                          <a:spcPts val="0"/>
                        </a:spcBef>
                        <a:spcAft>
                          <a:spcPts val="0"/>
                        </a:spcAft>
                        <a:buNone/>
                      </a:pPr>
                      <a:r>
                        <a:rPr lang="es-ES" sz="1400" b="1" dirty="0" err="1">
                          <a:solidFill>
                            <a:schemeClr val="lt1"/>
                          </a:solidFill>
                          <a:latin typeface="Century Gothic"/>
                          <a:ea typeface="Century Gothic"/>
                          <a:cs typeface="Century Gothic"/>
                          <a:sym typeface="Century Gothic"/>
                        </a:rPr>
                        <a:t>Anglais</a:t>
                      </a:r>
                      <a:endParaRPr sz="1100" b="1" u="none" strike="noStrike" cap="none" dirty="0">
                        <a:solidFill>
                          <a:schemeClr val="lt1"/>
                        </a:solidFill>
                        <a:latin typeface="Century Gothic"/>
                        <a:ea typeface="Century Gothic"/>
                        <a:cs typeface="Century Gothic"/>
                        <a:sym typeface="Century Gothic"/>
                      </a:endParaRPr>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66"/>
                    </a:solidFill>
                  </a:tcPr>
                </a:tc>
                <a:tc>
                  <a:txBody>
                    <a:bodyPr/>
                    <a:lstStyle/>
                    <a:p>
                      <a:pPr marL="0" marR="0" lvl="0" indent="0" algn="ctr" rtl="0">
                        <a:spcBef>
                          <a:spcPts val="0"/>
                        </a:spcBef>
                        <a:spcAft>
                          <a:spcPts val="0"/>
                        </a:spcAft>
                        <a:buNone/>
                      </a:pPr>
                      <a:r>
                        <a:rPr lang="es-ES" sz="1400" b="1" dirty="0" err="1">
                          <a:solidFill>
                            <a:schemeClr val="lt1"/>
                          </a:solidFill>
                          <a:latin typeface="Century Gothic"/>
                          <a:ea typeface="Century Gothic"/>
                          <a:cs typeface="Century Gothic"/>
                          <a:sym typeface="Century Gothic"/>
                        </a:rPr>
                        <a:t>Français</a:t>
                      </a:r>
                      <a:r>
                        <a:rPr lang="es-ES" sz="1100" b="1" u="none" strike="noStrike" cap="none" dirty="0">
                          <a:solidFill>
                            <a:schemeClr val="lt1"/>
                          </a:solidFill>
                          <a:latin typeface="Century Gothic"/>
                          <a:ea typeface="Century Gothic"/>
                          <a:cs typeface="Century Gothic"/>
                          <a:sym typeface="Century Gothic"/>
                        </a:rPr>
                        <a:t> </a:t>
                      </a:r>
                      <a:endParaRPr sz="140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66"/>
                    </a:solidFill>
                  </a:tcPr>
                </a:tc>
                <a:extLst>
                  <a:ext uri="{0D108BD9-81ED-4DB2-BD59-A6C34878D82A}">
                    <a16:rowId xmlns:a16="http://schemas.microsoft.com/office/drawing/2014/main" val="10000"/>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n-GB" sz="1200" b="1" noProof="0" dirty="0">
                          <a:latin typeface="Century Gothic" panose="020B0502020202020204" pitchFamily="34" charset="0"/>
                        </a:rPr>
                        <a:t>Last Saturday I went out with my friends</a:t>
                      </a:r>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s-ES" sz="1200" u="none" strike="noStrike" cap="none" dirty="0">
                          <a:latin typeface="Century Gothic"/>
                          <a:sym typeface="Century Gothic"/>
                        </a:rPr>
                        <a:t>S____________</a:t>
                      </a:r>
                      <a:r>
                        <a:rPr lang="es-ES" sz="1200" u="none" strike="noStrike" cap="none" baseline="0" dirty="0">
                          <a:latin typeface="Century Gothic"/>
                          <a:sym typeface="Century Gothic"/>
                        </a:rPr>
                        <a:t> d</a:t>
                      </a:r>
                      <a:r>
                        <a:rPr lang="es-ES" sz="1200" u="none" strike="noStrike" cap="none" dirty="0">
                          <a:latin typeface="Century Gothic"/>
                          <a:sym typeface="Century Gothic"/>
                        </a:rPr>
                        <a:t>____________</a:t>
                      </a:r>
                      <a:r>
                        <a:rPr lang="es-ES" sz="1200" u="none" strike="noStrike" cap="none" baseline="0" dirty="0">
                          <a:latin typeface="Century Gothic"/>
                          <a:sym typeface="Century Gothic"/>
                        </a:rPr>
                        <a:t> j</a:t>
                      </a:r>
                      <a:r>
                        <a:rPr lang="es-ES" sz="1200" u="none" strike="noStrike" cap="none" dirty="0">
                          <a:latin typeface="Century Gothic"/>
                          <a:sym typeface="Century Gothic"/>
                        </a:rPr>
                        <a:t>______</a:t>
                      </a:r>
                      <a:r>
                        <a:rPr lang="es-ES" sz="1200" u="none" strike="noStrike" cap="none" baseline="0" dirty="0">
                          <a:latin typeface="Century Gothic"/>
                          <a:sym typeface="Century Gothic"/>
                        </a:rPr>
                        <a:t> s</a:t>
                      </a:r>
                      <a:r>
                        <a:rPr lang="es-ES" sz="1200" u="none" strike="noStrike" cap="none" dirty="0">
                          <a:latin typeface="Century Gothic"/>
                          <a:sym typeface="Century Gothic"/>
                        </a:rPr>
                        <a:t>______</a:t>
                      </a:r>
                      <a:r>
                        <a:rPr lang="es-ES" sz="1200" u="none" strike="noStrike" cap="none" baseline="0" dirty="0">
                          <a:latin typeface="Century Gothic"/>
                          <a:sym typeface="Century Gothic"/>
                        </a:rPr>
                        <a:t> s</a:t>
                      </a:r>
                      <a:r>
                        <a:rPr lang="es-ES" sz="1200" u="none" strike="noStrike" cap="none" dirty="0">
                          <a:latin typeface="Century Gothic"/>
                          <a:sym typeface="Century Gothic"/>
                        </a:rPr>
                        <a:t>______</a:t>
                      </a:r>
                      <a:r>
                        <a:rPr lang="es-ES" sz="1200" u="none" strike="noStrike" cap="none" baseline="0" dirty="0">
                          <a:latin typeface="Century Gothic"/>
                          <a:sym typeface="Century Gothic"/>
                        </a:rPr>
                        <a:t> a</a:t>
                      </a:r>
                      <a:r>
                        <a:rPr lang="es-ES" sz="1200" u="none" strike="noStrike" cap="none" dirty="0">
                          <a:latin typeface="Century Gothic"/>
                          <a:sym typeface="Century Gothic"/>
                        </a:rPr>
                        <a:t>______</a:t>
                      </a:r>
                      <a:r>
                        <a:rPr lang="es-ES" sz="1200" u="none" strike="noStrike" cap="none" baseline="0" dirty="0">
                          <a:latin typeface="Century Gothic"/>
                          <a:sym typeface="Century Gothic"/>
                        </a:rPr>
                        <a:t> m</a:t>
                      </a:r>
                      <a:r>
                        <a:rPr lang="es-ES" sz="1200" u="none" strike="noStrike" cap="none" dirty="0">
                          <a:latin typeface="Century Gothic"/>
                          <a:sym typeface="Century Gothic"/>
                        </a:rPr>
                        <a:t>______</a:t>
                      </a:r>
                      <a:r>
                        <a:rPr lang="es-ES" sz="1200" u="none" strike="noStrike" cap="none" baseline="0" dirty="0">
                          <a:latin typeface="Century Gothic"/>
                          <a:sym typeface="Century Gothic"/>
                        </a:rPr>
                        <a:t> a</a:t>
                      </a:r>
                      <a:r>
                        <a:rPr lang="es-ES" sz="1200" u="none" strike="noStrike" cap="none" dirty="0">
                          <a:latin typeface="Century Gothic"/>
                          <a:sym typeface="Century Gothic"/>
                        </a:rPr>
                        <a:t>______</a:t>
                      </a:r>
                      <a:endParaRPr sz="1200" dirty="0"/>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n-GB" sz="1200" b="1" noProof="0" dirty="0">
                          <a:latin typeface="Century Gothic"/>
                          <a:ea typeface="Century Gothic"/>
                          <a:cs typeface="Century Gothic"/>
                          <a:sym typeface="Century Gothic"/>
                        </a:rPr>
                        <a:t>We went shopping and we bought some clothes</a:t>
                      </a:r>
                      <a:endParaRPr lang="en-GB" sz="1200" b="1" noProof="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s-ES" sz="1200" dirty="0">
                          <a:latin typeface="Century Gothic"/>
                          <a:ea typeface="Century Gothic"/>
                          <a:cs typeface="Century Gothic"/>
                          <a:sym typeface="Century Gothic"/>
                        </a:rPr>
                        <a:t>O</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f</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d</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e</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o</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a:t>
                      </a:r>
                      <a:r>
                        <a:rPr lang="es-ES" sz="1200" u="none" strike="noStrike" cap="none" dirty="0">
                          <a:latin typeface="Century Gothic"/>
                          <a:sym typeface="Century Gothic"/>
                        </a:rPr>
                        <a:t>____________</a:t>
                      </a:r>
                      <a:r>
                        <a:rPr lang="es-ES" sz="1200" dirty="0">
                          <a:latin typeface="Century Gothic"/>
                          <a:ea typeface="Century Gothic"/>
                          <a:cs typeface="Century Gothic"/>
                          <a:sym typeface="Century Gothic"/>
                        </a:rPr>
                        <a:t> d</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v</a:t>
                      </a:r>
                      <a:r>
                        <a:rPr lang="es-ES" sz="1200" u="none" strike="noStrike" cap="none" dirty="0">
                          <a:latin typeface="Century Gothic"/>
                          <a:sym typeface="Century Gothic"/>
                        </a:rPr>
                        <a:t>____________</a:t>
                      </a:r>
                      <a:endParaRPr sz="1200" dirty="0"/>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n-GB" sz="1200" b="1" noProof="0" dirty="0">
                          <a:latin typeface="Century Gothic"/>
                          <a:ea typeface="Century Gothic"/>
                          <a:cs typeface="Century Gothic"/>
                          <a:sym typeface="Century Gothic"/>
                        </a:rPr>
                        <a:t>After that we saw an action film. It was great!</a:t>
                      </a:r>
                      <a:endParaRPr lang="en-GB" sz="1200" b="1" noProof="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s-ES" sz="1200" dirty="0">
                          <a:latin typeface="Century Gothic"/>
                          <a:ea typeface="Century Gothic"/>
                          <a:cs typeface="Century Gothic"/>
                          <a:sym typeface="Century Gothic"/>
                        </a:rPr>
                        <a:t>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o</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v</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u</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f</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d’</a:t>
                      </a:r>
                      <a:r>
                        <a:rPr lang="es-ES" sz="1200" u="none" strike="noStrike" cap="none" dirty="0">
                          <a:latin typeface="Century Gothic"/>
                          <a:sym typeface="Century Gothic"/>
                        </a:rPr>
                        <a:t> ______</a:t>
                      </a:r>
                      <a:r>
                        <a:rPr lang="es-ES" sz="1200" dirty="0">
                          <a:latin typeface="Century Gothic"/>
                          <a:ea typeface="Century Gothic"/>
                          <a:cs typeface="Century Gothic"/>
                          <a:sym typeface="Century Gothic"/>
                        </a:rPr>
                        <a:t>. C</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s</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__.</a:t>
                      </a:r>
                      <a:endParaRPr sz="1200" dirty="0"/>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n-GB" sz="1200" b="1" noProof="0" dirty="0">
                          <a:latin typeface="Century Gothic"/>
                          <a:ea typeface="Century Gothic"/>
                          <a:cs typeface="Century Gothic"/>
                          <a:sym typeface="Century Gothic"/>
                        </a:rPr>
                        <a:t>On Sunday, I went to a concert with my older brother.</a:t>
                      </a:r>
                      <a:endParaRPr lang="en-GB" sz="1200" b="1" noProof="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s-ES" sz="1200" dirty="0">
                          <a:latin typeface="Century Gothic"/>
                          <a:ea typeface="Century Gothic"/>
                          <a:cs typeface="Century Gothic"/>
                          <a:sym typeface="Century Gothic"/>
                        </a:rPr>
                        <a:t>D</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j</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s</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u</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c</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m</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f</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a:t>
                      </a:r>
                      <a:r>
                        <a:rPr lang="es-ES" sz="1200" u="none" strike="noStrike" cap="none" dirty="0">
                          <a:latin typeface="Century Gothic"/>
                          <a:sym typeface="Century Gothic"/>
                        </a:rPr>
                        <a:t>______. </a:t>
                      </a:r>
                      <a:endParaRPr sz="1200" dirty="0"/>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n-GB" sz="1200" b="1" noProof="0" dirty="0">
                          <a:latin typeface="Century Gothic"/>
                          <a:ea typeface="Century Gothic"/>
                          <a:cs typeface="Century Gothic"/>
                          <a:sym typeface="Century Gothic"/>
                        </a:rPr>
                        <a:t>We saw Taylor Swift, who is my favourite singer.</a:t>
                      </a:r>
                      <a:endParaRPr lang="en-GB" sz="1200" b="1" noProof="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s-ES" sz="1200" dirty="0">
                          <a:latin typeface="Century Gothic"/>
                          <a:sym typeface="Century Gothic"/>
                        </a:rPr>
                        <a:t>O</a:t>
                      </a:r>
                      <a:r>
                        <a:rPr lang="es-ES" sz="1200" u="none" strike="noStrike" cap="none" dirty="0">
                          <a:latin typeface="Century Gothic"/>
                          <a:sym typeface="Century Gothic"/>
                        </a:rPr>
                        <a:t>______</a:t>
                      </a:r>
                      <a:r>
                        <a:rPr lang="es-ES" sz="1200" baseline="0" dirty="0">
                          <a:latin typeface="Century Gothic"/>
                          <a:sym typeface="Century Gothic"/>
                        </a:rPr>
                        <a:t> a v</a:t>
                      </a:r>
                      <a:r>
                        <a:rPr lang="es-ES" sz="1200" u="none" strike="noStrike" cap="none" dirty="0">
                          <a:latin typeface="Century Gothic"/>
                          <a:sym typeface="Century Gothic"/>
                        </a:rPr>
                        <a:t>______</a:t>
                      </a:r>
                      <a:r>
                        <a:rPr lang="es-ES" sz="1200" baseline="0" dirty="0">
                          <a:latin typeface="Century Gothic"/>
                          <a:sym typeface="Century Gothic"/>
                        </a:rPr>
                        <a:t> T</a:t>
                      </a:r>
                      <a:r>
                        <a:rPr lang="es-ES" sz="1200" u="none" strike="noStrike" cap="none" dirty="0">
                          <a:latin typeface="Century Gothic"/>
                          <a:sym typeface="Century Gothic"/>
                        </a:rPr>
                        <a:t>______</a:t>
                      </a:r>
                      <a:r>
                        <a:rPr lang="es-ES" sz="1200" baseline="0" dirty="0">
                          <a:latin typeface="Century Gothic"/>
                          <a:sym typeface="Century Gothic"/>
                        </a:rPr>
                        <a:t> S</a:t>
                      </a:r>
                      <a:r>
                        <a:rPr lang="es-ES" sz="1200" u="none" strike="noStrike" cap="none" dirty="0">
                          <a:latin typeface="Century Gothic"/>
                          <a:sym typeface="Century Gothic"/>
                        </a:rPr>
                        <a:t>______</a:t>
                      </a:r>
                      <a:r>
                        <a:rPr lang="es-ES" sz="1200" baseline="0" dirty="0">
                          <a:latin typeface="Century Gothic"/>
                          <a:sym typeface="Century Gothic"/>
                        </a:rPr>
                        <a:t> q</a:t>
                      </a:r>
                      <a:r>
                        <a:rPr lang="es-ES" sz="1200" u="none" strike="noStrike" cap="none" dirty="0">
                          <a:latin typeface="Century Gothic"/>
                          <a:sym typeface="Century Gothic"/>
                        </a:rPr>
                        <a:t>______</a:t>
                      </a:r>
                      <a:r>
                        <a:rPr lang="es-ES" sz="1200" baseline="0" dirty="0">
                          <a:latin typeface="Century Gothic"/>
                          <a:sym typeface="Century Gothic"/>
                        </a:rPr>
                        <a:t> e</a:t>
                      </a:r>
                      <a:r>
                        <a:rPr lang="es-ES" sz="1200" u="none" strike="noStrike" cap="none" dirty="0">
                          <a:latin typeface="Century Gothic"/>
                          <a:sym typeface="Century Gothic"/>
                        </a:rPr>
                        <a:t>______</a:t>
                      </a:r>
                      <a:r>
                        <a:rPr lang="es-ES" sz="1200" baseline="0" dirty="0">
                          <a:latin typeface="Century Gothic"/>
                          <a:sym typeface="Century Gothic"/>
                        </a:rPr>
                        <a:t> m</a:t>
                      </a:r>
                      <a:r>
                        <a:rPr lang="es-ES" sz="1200" u="none" strike="noStrike" cap="none" dirty="0">
                          <a:latin typeface="Century Gothic"/>
                          <a:sym typeface="Century Gothic"/>
                        </a:rPr>
                        <a:t>______</a:t>
                      </a:r>
                      <a:r>
                        <a:rPr lang="es-ES" sz="1200" baseline="0" dirty="0">
                          <a:latin typeface="Century Gothic"/>
                          <a:sym typeface="Century Gothic"/>
                        </a:rPr>
                        <a:t> c</a:t>
                      </a:r>
                      <a:r>
                        <a:rPr lang="es-ES" sz="1200" u="none" strike="noStrike" cap="none" dirty="0">
                          <a:latin typeface="Century Gothic"/>
                          <a:sym typeface="Century Gothic"/>
                        </a:rPr>
                        <a:t>____________</a:t>
                      </a:r>
                      <a:r>
                        <a:rPr lang="es-ES" sz="1200" baseline="0" dirty="0">
                          <a:latin typeface="Century Gothic"/>
                          <a:sym typeface="Century Gothic"/>
                        </a:rPr>
                        <a:t> p</a:t>
                      </a:r>
                      <a:r>
                        <a:rPr lang="es-ES" sz="1200" u="none" strike="noStrike" cap="none" dirty="0">
                          <a:latin typeface="Century Gothic"/>
                          <a:sym typeface="Century Gothic"/>
                        </a:rPr>
                        <a:t>____________</a:t>
                      </a:r>
                      <a:endParaRPr sz="1200" dirty="0"/>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n-GB" sz="1200" b="1" noProof="0" dirty="0">
                          <a:latin typeface="Century Gothic"/>
                          <a:ea typeface="Century Gothic"/>
                          <a:cs typeface="Century Gothic"/>
                          <a:sym typeface="Century Gothic"/>
                        </a:rPr>
                        <a:t>We danced and sang, it was fantastic!</a:t>
                      </a:r>
                      <a:endParaRPr lang="en-GB" sz="1200" b="1" noProof="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s-ES" sz="1200" dirty="0">
                          <a:latin typeface="Century Gothic"/>
                          <a:ea typeface="Century Gothic"/>
                          <a:cs typeface="Century Gothic"/>
                          <a:sym typeface="Century Gothic"/>
                        </a:rPr>
                        <a:t>O</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 d</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e</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o</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 c</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c</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f</a:t>
                      </a:r>
                      <a:r>
                        <a:rPr lang="es-ES" sz="1200" u="none" strike="noStrike" cap="none" dirty="0">
                          <a:latin typeface="Century Gothic"/>
                          <a:sym typeface="Century Gothic"/>
                        </a:rPr>
                        <a:t>____________</a:t>
                      </a:r>
                      <a:r>
                        <a:rPr lang="es-ES" sz="1200" dirty="0">
                          <a:latin typeface="Century Gothic"/>
                          <a:ea typeface="Century Gothic"/>
                          <a:cs typeface="Century Gothic"/>
                          <a:sym typeface="Century Gothic"/>
                        </a:rPr>
                        <a:t>!</a:t>
                      </a:r>
                      <a:endParaRPr sz="1200" dirty="0"/>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41700">
                <a:tc>
                  <a:txBody>
                    <a:bodyPr/>
                    <a:lstStyle/>
                    <a:p>
                      <a:pPr marL="0" marR="0" lvl="0" indent="0" algn="l" rtl="0">
                        <a:spcBef>
                          <a:spcPts val="0"/>
                        </a:spcBef>
                        <a:spcAft>
                          <a:spcPts val="0"/>
                        </a:spcAft>
                        <a:buNone/>
                      </a:pPr>
                      <a:r>
                        <a:rPr lang="en-GB" sz="1200" b="1" noProof="0" dirty="0">
                          <a:latin typeface="Century Gothic"/>
                          <a:ea typeface="Century Gothic"/>
                          <a:cs typeface="Century Gothic"/>
                          <a:sym typeface="Century Gothic"/>
                        </a:rPr>
                        <a:t>After the concert, we ate at a fast food restaurant. </a:t>
                      </a:r>
                      <a:endParaRPr lang="en-GB" sz="1200" b="1" noProof="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s-ES" sz="1200" dirty="0">
                          <a:latin typeface="Century Gothic"/>
                          <a:ea typeface="Century Gothic"/>
                          <a:cs typeface="Century Gothic"/>
                          <a:sym typeface="Century Gothic"/>
                        </a:rPr>
                        <a:t>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l</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c</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o</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 m</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f</a:t>
                      </a:r>
                      <a:r>
                        <a:rPr lang="es-ES" sz="1200" u="none" strike="noStrike" cap="none" dirty="0">
                          <a:latin typeface="Century Gothic"/>
                          <a:sym typeface="Century Gothic"/>
                        </a:rPr>
                        <a:t>____________</a:t>
                      </a:r>
                      <a:endParaRPr sz="1200" dirty="0"/>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n-GB" sz="1200" b="1" noProof="0" dirty="0">
                          <a:latin typeface="Century Gothic"/>
                          <a:ea typeface="Century Gothic"/>
                          <a:cs typeface="Century Gothic"/>
                          <a:sym typeface="Century Gothic"/>
                        </a:rPr>
                        <a:t>I ate a burger and my brother ate a pizza.</a:t>
                      </a:r>
                      <a:endParaRPr lang="en-GB" sz="1200" b="1" noProof="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s-ES" sz="1200" dirty="0">
                          <a:latin typeface="Century Gothic"/>
                          <a:ea typeface="Century Gothic"/>
                          <a:cs typeface="Century Gothic"/>
                          <a:sym typeface="Century Gothic"/>
                        </a:rPr>
                        <a:t>J</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m</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u</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h</a:t>
                      </a:r>
                      <a:r>
                        <a:rPr lang="es-ES" sz="1200" u="none" strike="noStrike" cap="none" dirty="0">
                          <a:latin typeface="Century Gothic"/>
                          <a:sym typeface="Century Gothic"/>
                        </a:rPr>
                        <a:t>____________</a:t>
                      </a:r>
                      <a:r>
                        <a:rPr lang="es-ES" sz="1200" dirty="0">
                          <a:latin typeface="Century Gothic"/>
                          <a:ea typeface="Century Gothic"/>
                          <a:cs typeface="Century Gothic"/>
                          <a:sym typeface="Century Gothic"/>
                        </a:rPr>
                        <a:t> e</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m</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f</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a m</a:t>
                      </a:r>
                      <a:r>
                        <a:rPr lang="es-ES" sz="1200" u="none" strike="noStrike" cap="none" dirty="0">
                          <a:latin typeface="Century Gothic"/>
                          <a:sym typeface="Century Gothic"/>
                        </a:rPr>
                        <a:t>___________</a:t>
                      </a:r>
                      <a:r>
                        <a:rPr lang="es-ES" sz="1200" dirty="0">
                          <a:latin typeface="Century Gothic"/>
                          <a:ea typeface="Century Gothic"/>
                          <a:cs typeface="Century Gothic"/>
                          <a:sym typeface="Century Gothic"/>
                        </a:rPr>
                        <a:t> u</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p</a:t>
                      </a:r>
                      <a:r>
                        <a:rPr lang="es-ES" sz="1200" u="none" strike="noStrike" cap="none" dirty="0">
                          <a:latin typeface="Century Gothic"/>
                          <a:sym typeface="Century Gothic"/>
                        </a:rPr>
                        <a:t>______</a:t>
                      </a:r>
                      <a:endParaRPr sz="1200" dirty="0"/>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n-GB" sz="1200" b="1" noProof="0" dirty="0">
                          <a:latin typeface="Century Gothic"/>
                          <a:ea typeface="Century Gothic"/>
                          <a:cs typeface="Century Gothic"/>
                          <a:sym typeface="Century Gothic"/>
                        </a:rPr>
                        <a:t>Afterwards, we returned home by train.</a:t>
                      </a:r>
                      <a:endParaRPr lang="en-GB" sz="1200" b="1" noProof="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s-ES" sz="1200" dirty="0">
                          <a:latin typeface="Century Gothic"/>
                          <a:ea typeface="Century Gothic"/>
                          <a:cs typeface="Century Gothic"/>
                          <a:sym typeface="Century Gothic"/>
                        </a:rPr>
                        <a:t>A</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o</a:t>
                      </a:r>
                      <a:r>
                        <a:rPr lang="es-ES" sz="1200" u="none" strike="noStrike" cap="none" dirty="0">
                          <a:latin typeface="Century Gothic"/>
                          <a:sym typeface="Century Gothic"/>
                        </a:rPr>
                        <a:t>____</a:t>
                      </a:r>
                      <a:r>
                        <a:rPr lang="es-ES" sz="1200" dirty="0">
                          <a:latin typeface="Century Gothic"/>
                          <a:ea typeface="Century Gothic"/>
                          <a:cs typeface="Century Gothic"/>
                          <a:sym typeface="Century Gothic"/>
                        </a:rPr>
                        <a:t> e</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r</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c</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n</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e</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t</a:t>
                      </a:r>
                      <a:r>
                        <a:rPr lang="es-ES" sz="1200" u="none" strike="noStrike" cap="none" dirty="0">
                          <a:latin typeface="Century Gothic"/>
                          <a:sym typeface="Century Gothic"/>
                        </a:rPr>
                        <a:t>______</a:t>
                      </a:r>
                      <a:endParaRPr sz="1200" dirty="0"/>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41700">
                <a:tc>
                  <a:txBody>
                    <a:bodyPr/>
                    <a:lstStyle/>
                    <a:p>
                      <a:pPr marL="0" marR="0" lvl="0" indent="0" algn="l" rtl="0">
                        <a:lnSpc>
                          <a:spcPct val="100000"/>
                        </a:lnSpc>
                        <a:spcBef>
                          <a:spcPts val="0"/>
                        </a:spcBef>
                        <a:spcAft>
                          <a:spcPts val="0"/>
                        </a:spcAft>
                        <a:buClr>
                          <a:schemeClr val="dk1"/>
                        </a:buClr>
                        <a:buSzPts val="1400"/>
                        <a:buFont typeface="Century Gothic"/>
                        <a:buNone/>
                      </a:pPr>
                      <a:r>
                        <a:rPr lang="en-GB" sz="1200" b="1" noProof="0" dirty="0">
                          <a:latin typeface="Century Gothic"/>
                          <a:ea typeface="Century Gothic"/>
                          <a:cs typeface="Century Gothic"/>
                          <a:sym typeface="Century Gothic"/>
                        </a:rPr>
                        <a:t>It</a:t>
                      </a:r>
                      <a:r>
                        <a:rPr lang="en-GB" sz="1200" b="1" baseline="0" noProof="0" dirty="0">
                          <a:latin typeface="Century Gothic"/>
                          <a:ea typeface="Century Gothic"/>
                          <a:cs typeface="Century Gothic"/>
                          <a:sym typeface="Century Gothic"/>
                        </a:rPr>
                        <a:t> was a great weekend!</a:t>
                      </a:r>
                      <a:endParaRPr lang="en-GB" sz="1200" b="1" noProof="0" dirty="0"/>
                    </a:p>
                    <a:p>
                      <a:pPr marL="0" marR="0" lvl="0" indent="0" algn="l" rtl="0">
                        <a:spcBef>
                          <a:spcPts val="0"/>
                        </a:spcBef>
                        <a:spcAft>
                          <a:spcPts val="0"/>
                        </a:spcAft>
                        <a:buNone/>
                      </a:pPr>
                      <a:endParaRPr lang="en-GB" sz="1200" b="1" noProof="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s-ES" sz="1200" dirty="0">
                          <a:latin typeface="Century Gothic"/>
                          <a:ea typeface="Century Gothic"/>
                          <a:cs typeface="Century Gothic"/>
                          <a:sym typeface="Century Gothic"/>
                        </a:rPr>
                        <a:t>C</a:t>
                      </a:r>
                      <a:r>
                        <a:rPr lang="es-ES" sz="1200" u="none" strike="noStrike" cap="none" dirty="0">
                          <a:latin typeface="Century Gothic"/>
                          <a:sym typeface="Century Gothic"/>
                        </a:rPr>
                        <a:t>______</a:t>
                      </a:r>
                      <a:r>
                        <a:rPr lang="es-ES" sz="1200" dirty="0">
                          <a:latin typeface="Century Gothic"/>
                          <a:ea typeface="Century Gothic"/>
                          <a:cs typeface="Century Gothic"/>
                          <a:sym typeface="Century Gothic"/>
                        </a:rPr>
                        <a:t> u</a:t>
                      </a:r>
                      <a:r>
                        <a:rPr lang="es-ES" sz="1200" u="none" strike="noStrike" cap="none" dirty="0">
                          <a:latin typeface="Century Gothic"/>
                          <a:sym typeface="Century Gothic"/>
                        </a:rPr>
                        <a:t>_____</a:t>
                      </a:r>
                      <a:r>
                        <a:rPr lang="es-ES" sz="1200" dirty="0">
                          <a:latin typeface="Century Gothic"/>
                          <a:ea typeface="Century Gothic"/>
                          <a:cs typeface="Century Gothic"/>
                          <a:sym typeface="Century Gothic"/>
                        </a:rPr>
                        <a:t> f</a:t>
                      </a:r>
                      <a:r>
                        <a:rPr lang="es-ES" sz="1200" u="none" strike="noStrike" cap="none" dirty="0">
                          <a:latin typeface="Century Gothic"/>
                          <a:sym typeface="Century Gothic"/>
                        </a:rPr>
                        <a:t>_____</a:t>
                      </a:r>
                      <a:r>
                        <a:rPr lang="es-ES" sz="1200" dirty="0">
                          <a:latin typeface="Century Gothic"/>
                          <a:ea typeface="Century Gothic"/>
                          <a:cs typeface="Century Gothic"/>
                          <a:sym typeface="Century Gothic"/>
                        </a:rPr>
                        <a:t> d</a:t>
                      </a:r>
                      <a:r>
                        <a:rPr lang="es-ES" sz="1200" u="none" strike="noStrike" cap="none" dirty="0">
                          <a:latin typeface="Century Gothic"/>
                          <a:sym typeface="Century Gothic"/>
                        </a:rPr>
                        <a:t>_____</a:t>
                      </a:r>
                      <a:r>
                        <a:rPr lang="es-ES" sz="1200" dirty="0">
                          <a:latin typeface="Century Gothic"/>
                          <a:ea typeface="Century Gothic"/>
                          <a:cs typeface="Century Gothic"/>
                          <a:sym typeface="Century Gothic"/>
                        </a:rPr>
                        <a:t> s</a:t>
                      </a:r>
                      <a:r>
                        <a:rPr lang="es-ES" sz="1200" u="none" strike="noStrike" cap="none" dirty="0">
                          <a:latin typeface="Century Gothic"/>
                          <a:sym typeface="Century Gothic"/>
                        </a:rPr>
                        <a:t>____________</a:t>
                      </a:r>
                      <a:r>
                        <a:rPr lang="es-ES" sz="1200" dirty="0">
                          <a:latin typeface="Century Gothic"/>
                          <a:ea typeface="Century Gothic"/>
                          <a:cs typeface="Century Gothic"/>
                          <a:sym typeface="Century Gothic"/>
                        </a:rPr>
                        <a:t> f</a:t>
                      </a:r>
                      <a:r>
                        <a:rPr lang="es-ES" sz="1200" u="none" strike="noStrike" cap="none" dirty="0">
                          <a:latin typeface="Century Gothic"/>
                          <a:sym typeface="Century Gothic"/>
                        </a:rPr>
                        <a:t>____________</a:t>
                      </a:r>
                      <a:endParaRPr sz="1200" dirty="0"/>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 name="Rectangle 1">
            <a:extLst>
              <a:ext uri="{FF2B5EF4-FFF2-40B4-BE49-F238E27FC236}">
                <a16:creationId xmlns:a16="http://schemas.microsoft.com/office/drawing/2014/main" id="{8FC45E9E-A483-41FA-9D7A-BA05914C96D6}"/>
              </a:ext>
            </a:extLst>
          </p:cNvPr>
          <p:cNvSpPr/>
          <p:nvPr/>
        </p:nvSpPr>
        <p:spPr>
          <a:xfrm>
            <a:off x="122548" y="10369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DD06C23F-B91A-46CA-B05B-DFDD7C260C0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4008942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graphicFrame>
        <p:nvGraphicFramePr>
          <p:cNvPr id="184" name="Google Shape;184;p17"/>
          <p:cNvGraphicFramePr/>
          <p:nvPr/>
        </p:nvGraphicFramePr>
        <p:xfrm>
          <a:off x="314631" y="687785"/>
          <a:ext cx="11543050" cy="5688714"/>
        </p:xfrm>
        <a:graphic>
          <a:graphicData uri="http://schemas.openxmlformats.org/drawingml/2006/table">
            <a:tbl>
              <a:tblPr firstRow="1" bandRow="1">
                <a:noFill/>
              </a:tblPr>
              <a:tblGrid>
                <a:gridCol w="5771525">
                  <a:extLst>
                    <a:ext uri="{9D8B030D-6E8A-4147-A177-3AD203B41FA5}">
                      <a16:colId xmlns:a16="http://schemas.microsoft.com/office/drawing/2014/main" val="20000"/>
                    </a:ext>
                  </a:extLst>
                </a:gridCol>
                <a:gridCol w="5771525">
                  <a:extLst>
                    <a:ext uri="{9D8B030D-6E8A-4147-A177-3AD203B41FA5}">
                      <a16:colId xmlns:a16="http://schemas.microsoft.com/office/drawing/2014/main" val="20001"/>
                    </a:ext>
                  </a:extLst>
                </a:gridCol>
              </a:tblGrid>
              <a:tr h="306514">
                <a:tc>
                  <a:txBody>
                    <a:bodyPr/>
                    <a:lstStyle/>
                    <a:p>
                      <a:pPr marL="0" marR="0" lvl="0" indent="0" algn="ctr" rtl="0">
                        <a:spcBef>
                          <a:spcPts val="0"/>
                        </a:spcBef>
                        <a:spcAft>
                          <a:spcPts val="0"/>
                        </a:spcAft>
                        <a:buNone/>
                      </a:pPr>
                      <a:r>
                        <a:rPr lang="es-ES" sz="1200" b="1" dirty="0" err="1">
                          <a:solidFill>
                            <a:schemeClr val="lt1"/>
                          </a:solidFill>
                          <a:latin typeface="Century Gothic"/>
                          <a:ea typeface="Century Gothic"/>
                          <a:cs typeface="Century Gothic"/>
                          <a:sym typeface="Century Gothic"/>
                        </a:rPr>
                        <a:t>Anglais</a:t>
                      </a:r>
                      <a:endParaRPr sz="1200" b="1" u="none" strike="noStrike" cap="none" dirty="0">
                        <a:solidFill>
                          <a:schemeClr val="lt1"/>
                        </a:solidFill>
                        <a:latin typeface="Century Gothic"/>
                        <a:ea typeface="Century Gothic"/>
                        <a:cs typeface="Century Gothic"/>
                        <a:sym typeface="Century Gothic"/>
                      </a:endParaRPr>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66"/>
                    </a:solidFill>
                  </a:tcPr>
                </a:tc>
                <a:tc>
                  <a:txBody>
                    <a:bodyPr/>
                    <a:lstStyle/>
                    <a:p>
                      <a:pPr marL="0" marR="0" lvl="0" indent="0" algn="ctr" rtl="0">
                        <a:spcBef>
                          <a:spcPts val="0"/>
                        </a:spcBef>
                        <a:spcAft>
                          <a:spcPts val="0"/>
                        </a:spcAft>
                        <a:buNone/>
                      </a:pPr>
                      <a:r>
                        <a:rPr lang="es-ES" sz="1200" b="1" dirty="0" err="1">
                          <a:solidFill>
                            <a:schemeClr val="lt1"/>
                          </a:solidFill>
                          <a:latin typeface="Century Gothic"/>
                          <a:ea typeface="Century Gothic"/>
                          <a:cs typeface="Century Gothic"/>
                          <a:sym typeface="Century Gothic"/>
                        </a:rPr>
                        <a:t>Français</a:t>
                      </a:r>
                      <a:r>
                        <a:rPr lang="es-ES" sz="1200" b="1" u="none" strike="noStrike" cap="none" dirty="0">
                          <a:solidFill>
                            <a:schemeClr val="lt1"/>
                          </a:solidFill>
                          <a:latin typeface="Century Gothic"/>
                          <a:ea typeface="Century Gothic"/>
                          <a:cs typeface="Century Gothic"/>
                          <a:sym typeface="Century Gothic"/>
                        </a:rPr>
                        <a:t> </a:t>
                      </a:r>
                      <a:endParaRPr sz="1200"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66"/>
                    </a:solidFill>
                  </a:tcPr>
                </a:tc>
                <a:extLst>
                  <a:ext uri="{0D108BD9-81ED-4DB2-BD59-A6C34878D82A}">
                    <a16:rowId xmlns:a16="http://schemas.microsoft.com/office/drawing/2014/main" val="10000"/>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s-ES" sz="1200" b="1" dirty="0" err="1">
                          <a:latin typeface="Century Gothic" panose="020B0502020202020204" pitchFamily="34" charset="0"/>
                        </a:rPr>
                        <a:t>Last</a:t>
                      </a:r>
                      <a:r>
                        <a:rPr lang="es-ES" sz="1200" b="1" dirty="0">
                          <a:latin typeface="Century Gothic" panose="020B0502020202020204" pitchFamily="34" charset="0"/>
                        </a:rPr>
                        <a:t> </a:t>
                      </a:r>
                      <a:r>
                        <a:rPr lang="es-ES" sz="1200" b="1" dirty="0" err="1">
                          <a:latin typeface="Century Gothic" panose="020B0502020202020204" pitchFamily="34" charset="0"/>
                        </a:rPr>
                        <a:t>Saturday</a:t>
                      </a:r>
                      <a:r>
                        <a:rPr lang="es-ES" sz="1200" b="1" dirty="0">
                          <a:latin typeface="Century Gothic" panose="020B0502020202020204" pitchFamily="34" charset="0"/>
                        </a:rPr>
                        <a:t> I </a:t>
                      </a:r>
                      <a:r>
                        <a:rPr lang="es-ES" sz="1200" b="1" dirty="0" err="1">
                          <a:latin typeface="Century Gothic" panose="020B0502020202020204" pitchFamily="34" charset="0"/>
                        </a:rPr>
                        <a:t>went</a:t>
                      </a:r>
                      <a:r>
                        <a:rPr lang="es-ES" sz="1200" b="1" dirty="0">
                          <a:latin typeface="Century Gothic" panose="020B0502020202020204" pitchFamily="34" charset="0"/>
                        </a:rPr>
                        <a:t> </a:t>
                      </a:r>
                      <a:r>
                        <a:rPr lang="es-ES" sz="1200" b="1" dirty="0" err="1">
                          <a:latin typeface="Century Gothic" panose="020B0502020202020204" pitchFamily="34" charset="0"/>
                        </a:rPr>
                        <a:t>out</a:t>
                      </a:r>
                      <a:r>
                        <a:rPr lang="es-ES" sz="1200" b="1" dirty="0">
                          <a:latin typeface="Century Gothic" panose="020B0502020202020204" pitchFamily="34" charset="0"/>
                        </a:rPr>
                        <a:t> </a:t>
                      </a:r>
                      <a:r>
                        <a:rPr lang="es-ES" sz="1200" b="1" dirty="0" err="1">
                          <a:latin typeface="Century Gothic" panose="020B0502020202020204" pitchFamily="34" charset="0"/>
                        </a:rPr>
                        <a:t>with</a:t>
                      </a:r>
                      <a:r>
                        <a:rPr lang="es-ES" sz="1200" b="1" dirty="0">
                          <a:latin typeface="Century Gothic" panose="020B0502020202020204" pitchFamily="34" charset="0"/>
                        </a:rPr>
                        <a:t> </a:t>
                      </a:r>
                      <a:r>
                        <a:rPr lang="es-ES" sz="1200" b="1" dirty="0" err="1">
                          <a:latin typeface="Century Gothic" panose="020B0502020202020204" pitchFamily="34" charset="0"/>
                        </a:rPr>
                        <a:t>my</a:t>
                      </a:r>
                      <a:r>
                        <a:rPr lang="es-ES" sz="1200" b="1" dirty="0">
                          <a:latin typeface="Century Gothic" panose="020B0502020202020204" pitchFamily="34" charset="0"/>
                        </a:rPr>
                        <a:t> </a:t>
                      </a:r>
                      <a:r>
                        <a:rPr lang="es-ES" sz="1200" b="1" dirty="0" err="1">
                          <a:latin typeface="Century Gothic" panose="020B0502020202020204" pitchFamily="34" charset="0"/>
                        </a:rPr>
                        <a:t>friends</a:t>
                      </a:r>
                      <a:endParaRPr sz="1200" b="1" dirty="0">
                        <a:latin typeface="Century Gothic" panose="020B0502020202020204" pitchFamily="34" charset="0"/>
                      </a:endParaRPr>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endParaRPr sz="1200" dirty="0">
                        <a:latin typeface="Century Gothic"/>
                        <a:ea typeface="Century Gothic"/>
                        <a:cs typeface="Century Gothic"/>
                        <a:sym typeface="Century Gothic"/>
                      </a:endParaRPr>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s-ES" sz="1200" b="1" dirty="0" err="1">
                          <a:latin typeface="Century Gothic"/>
                          <a:ea typeface="Century Gothic"/>
                          <a:cs typeface="Century Gothic"/>
                          <a:sym typeface="Century Gothic"/>
                        </a:rPr>
                        <a:t>We</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went</a:t>
                      </a:r>
                      <a:r>
                        <a:rPr lang="es-ES" sz="1200" b="1" dirty="0">
                          <a:latin typeface="Century Gothic"/>
                          <a:ea typeface="Century Gothic"/>
                          <a:cs typeface="Century Gothic"/>
                          <a:sym typeface="Century Gothic"/>
                        </a:rPr>
                        <a:t> shopping and </a:t>
                      </a:r>
                      <a:r>
                        <a:rPr lang="es-ES" sz="1200" b="1" dirty="0" err="1">
                          <a:latin typeface="Century Gothic"/>
                          <a:ea typeface="Century Gothic"/>
                          <a:cs typeface="Century Gothic"/>
                          <a:sym typeface="Century Gothic"/>
                        </a:rPr>
                        <a:t>we</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bought</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some</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clothes</a:t>
                      </a:r>
                      <a:endParaRPr sz="1200" b="1"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endParaRPr sz="1200" dirty="0">
                        <a:latin typeface="Century Gothic"/>
                        <a:ea typeface="Century Gothic"/>
                        <a:cs typeface="Century Gothic"/>
                        <a:sym typeface="Century Gothic"/>
                      </a:endParaRPr>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s-ES" sz="1200" b="1" dirty="0" err="1">
                          <a:latin typeface="Century Gothic"/>
                          <a:ea typeface="Century Gothic"/>
                          <a:cs typeface="Century Gothic"/>
                          <a:sym typeface="Century Gothic"/>
                        </a:rPr>
                        <a:t>After</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that</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we</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saw</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an</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action</a:t>
                      </a:r>
                      <a:r>
                        <a:rPr lang="es-ES" sz="1200" b="1" dirty="0">
                          <a:latin typeface="Century Gothic"/>
                          <a:ea typeface="Century Gothic"/>
                          <a:cs typeface="Century Gothic"/>
                          <a:sym typeface="Century Gothic"/>
                        </a:rPr>
                        <a:t> film. </a:t>
                      </a:r>
                      <a:r>
                        <a:rPr lang="es-ES" sz="1200" b="1" dirty="0" err="1">
                          <a:latin typeface="Century Gothic"/>
                          <a:ea typeface="Century Gothic"/>
                          <a:cs typeface="Century Gothic"/>
                          <a:sym typeface="Century Gothic"/>
                        </a:rPr>
                        <a:t>It</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was</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great</a:t>
                      </a:r>
                      <a:r>
                        <a:rPr lang="es-ES" sz="1200" b="1" dirty="0">
                          <a:latin typeface="Century Gothic"/>
                          <a:ea typeface="Century Gothic"/>
                          <a:cs typeface="Century Gothic"/>
                          <a:sym typeface="Century Gothic"/>
                        </a:rPr>
                        <a:t>!</a:t>
                      </a:r>
                      <a:endParaRPr sz="1200" b="1"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endParaRPr sz="1200" dirty="0">
                        <a:latin typeface="Century Gothic"/>
                        <a:ea typeface="Century Gothic"/>
                        <a:cs typeface="Century Gothic"/>
                        <a:sym typeface="Century Gothic"/>
                      </a:endParaRPr>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s-ES" sz="1200" b="1" dirty="0" err="1">
                          <a:latin typeface="Century Gothic"/>
                          <a:ea typeface="Century Gothic"/>
                          <a:cs typeface="Century Gothic"/>
                          <a:sym typeface="Century Gothic"/>
                        </a:rPr>
                        <a:t>On</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Sunday</a:t>
                      </a:r>
                      <a:r>
                        <a:rPr lang="es-ES" sz="1200" b="1" dirty="0">
                          <a:latin typeface="Century Gothic"/>
                          <a:ea typeface="Century Gothic"/>
                          <a:cs typeface="Century Gothic"/>
                          <a:sym typeface="Century Gothic"/>
                        </a:rPr>
                        <a:t>, I </a:t>
                      </a:r>
                      <a:r>
                        <a:rPr lang="es-ES" sz="1200" b="1" dirty="0" err="1">
                          <a:latin typeface="Century Gothic"/>
                          <a:ea typeface="Century Gothic"/>
                          <a:cs typeface="Century Gothic"/>
                          <a:sym typeface="Century Gothic"/>
                        </a:rPr>
                        <a:t>went</a:t>
                      </a:r>
                      <a:r>
                        <a:rPr lang="es-ES" sz="1200" b="1" dirty="0">
                          <a:latin typeface="Century Gothic"/>
                          <a:ea typeface="Century Gothic"/>
                          <a:cs typeface="Century Gothic"/>
                          <a:sym typeface="Century Gothic"/>
                        </a:rPr>
                        <a:t> to a </a:t>
                      </a:r>
                      <a:r>
                        <a:rPr lang="es-ES" sz="1200" b="1" dirty="0" err="1">
                          <a:latin typeface="Century Gothic"/>
                          <a:ea typeface="Century Gothic"/>
                          <a:cs typeface="Century Gothic"/>
                          <a:sym typeface="Century Gothic"/>
                        </a:rPr>
                        <a:t>concert</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with</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my</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older</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brother</a:t>
                      </a:r>
                      <a:r>
                        <a:rPr lang="es-ES" sz="1200" b="1" dirty="0">
                          <a:latin typeface="Century Gothic"/>
                          <a:ea typeface="Century Gothic"/>
                          <a:cs typeface="Century Gothic"/>
                          <a:sym typeface="Century Gothic"/>
                        </a:rPr>
                        <a:t>.</a:t>
                      </a:r>
                      <a:endParaRPr sz="1200" b="1"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endParaRPr sz="1200" dirty="0">
                        <a:latin typeface="Century Gothic"/>
                        <a:ea typeface="Century Gothic"/>
                        <a:cs typeface="Century Gothic"/>
                        <a:sym typeface="Century Gothic"/>
                      </a:endParaRPr>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s-ES" sz="1200" b="1" dirty="0" err="1">
                          <a:latin typeface="Century Gothic"/>
                          <a:ea typeface="Century Gothic"/>
                          <a:cs typeface="Century Gothic"/>
                          <a:sym typeface="Century Gothic"/>
                        </a:rPr>
                        <a:t>We</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saw</a:t>
                      </a:r>
                      <a:r>
                        <a:rPr lang="es-ES" sz="1200" b="1" dirty="0">
                          <a:latin typeface="Century Gothic"/>
                          <a:ea typeface="Century Gothic"/>
                          <a:cs typeface="Century Gothic"/>
                          <a:sym typeface="Century Gothic"/>
                        </a:rPr>
                        <a:t> Taylor Swift, </a:t>
                      </a:r>
                      <a:r>
                        <a:rPr lang="es-ES" sz="1200" b="1" dirty="0" err="1">
                          <a:latin typeface="Century Gothic"/>
                          <a:ea typeface="Century Gothic"/>
                          <a:cs typeface="Century Gothic"/>
                          <a:sym typeface="Century Gothic"/>
                        </a:rPr>
                        <a:t>who</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is</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my</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favourite</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singer</a:t>
                      </a:r>
                      <a:r>
                        <a:rPr lang="es-ES" sz="1200" b="1" dirty="0">
                          <a:latin typeface="Century Gothic"/>
                          <a:ea typeface="Century Gothic"/>
                          <a:cs typeface="Century Gothic"/>
                          <a:sym typeface="Century Gothic"/>
                        </a:rPr>
                        <a:t>.</a:t>
                      </a:r>
                      <a:endParaRPr sz="1200" b="1"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endParaRPr sz="1200" dirty="0">
                        <a:latin typeface="Century Gothic"/>
                        <a:ea typeface="Century Gothic"/>
                        <a:cs typeface="Century Gothic"/>
                        <a:sym typeface="Century Gothic"/>
                      </a:endParaRPr>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s-ES" sz="1200" b="1" dirty="0" err="1">
                          <a:latin typeface="Century Gothic"/>
                          <a:ea typeface="Century Gothic"/>
                          <a:cs typeface="Century Gothic"/>
                          <a:sym typeface="Century Gothic"/>
                        </a:rPr>
                        <a:t>We</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danced</a:t>
                      </a:r>
                      <a:r>
                        <a:rPr lang="es-ES" sz="1200" b="1" dirty="0">
                          <a:latin typeface="Century Gothic"/>
                          <a:ea typeface="Century Gothic"/>
                          <a:cs typeface="Century Gothic"/>
                          <a:sym typeface="Century Gothic"/>
                        </a:rPr>
                        <a:t> and </a:t>
                      </a:r>
                      <a:r>
                        <a:rPr lang="es-ES" sz="1200" b="1" dirty="0" err="1">
                          <a:latin typeface="Century Gothic"/>
                          <a:ea typeface="Century Gothic"/>
                          <a:cs typeface="Century Gothic"/>
                          <a:sym typeface="Century Gothic"/>
                        </a:rPr>
                        <a:t>sang</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it</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was</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fantastic</a:t>
                      </a:r>
                      <a:r>
                        <a:rPr lang="es-ES" sz="1200" b="1" dirty="0">
                          <a:latin typeface="Century Gothic"/>
                          <a:ea typeface="Century Gothic"/>
                          <a:cs typeface="Century Gothic"/>
                          <a:sym typeface="Century Gothic"/>
                        </a:rPr>
                        <a:t>!</a:t>
                      </a:r>
                      <a:endParaRPr sz="1200" b="1"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endParaRPr sz="1200" dirty="0">
                        <a:latin typeface="Century Gothic"/>
                        <a:ea typeface="Century Gothic"/>
                        <a:cs typeface="Century Gothic"/>
                        <a:sym typeface="Century Gothic"/>
                      </a:endParaRPr>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41700">
                <a:tc>
                  <a:txBody>
                    <a:bodyPr/>
                    <a:lstStyle/>
                    <a:p>
                      <a:pPr marL="0" marR="0" lvl="0" indent="0" algn="l" rtl="0">
                        <a:spcBef>
                          <a:spcPts val="0"/>
                        </a:spcBef>
                        <a:spcAft>
                          <a:spcPts val="0"/>
                        </a:spcAft>
                        <a:buNone/>
                      </a:pPr>
                      <a:r>
                        <a:rPr lang="es-ES" sz="1200" b="1" dirty="0" err="1">
                          <a:latin typeface="Century Gothic"/>
                          <a:ea typeface="Century Gothic"/>
                          <a:cs typeface="Century Gothic"/>
                          <a:sym typeface="Century Gothic"/>
                        </a:rPr>
                        <a:t>After</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the</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concert</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we</a:t>
                      </a:r>
                      <a:r>
                        <a:rPr lang="es-ES" sz="1200" b="1" dirty="0">
                          <a:latin typeface="Century Gothic"/>
                          <a:ea typeface="Century Gothic"/>
                          <a:cs typeface="Century Gothic"/>
                          <a:sym typeface="Century Gothic"/>
                        </a:rPr>
                        <a:t> ate at a </a:t>
                      </a:r>
                      <a:r>
                        <a:rPr lang="es-ES" sz="1200" b="1" dirty="0" err="1">
                          <a:latin typeface="Century Gothic"/>
                          <a:ea typeface="Century Gothic"/>
                          <a:cs typeface="Century Gothic"/>
                          <a:sym typeface="Century Gothic"/>
                        </a:rPr>
                        <a:t>fast</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food</a:t>
                      </a:r>
                      <a:r>
                        <a:rPr lang="es-ES" sz="1200" b="1" dirty="0">
                          <a:latin typeface="Century Gothic"/>
                          <a:ea typeface="Century Gothic"/>
                          <a:cs typeface="Century Gothic"/>
                          <a:sym typeface="Century Gothic"/>
                        </a:rPr>
                        <a:t> restaurant. </a:t>
                      </a:r>
                      <a:endParaRPr sz="1200" b="1"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endParaRPr sz="1200" dirty="0">
                        <a:latin typeface="Century Gothic"/>
                        <a:ea typeface="Century Gothic"/>
                        <a:cs typeface="Century Gothic"/>
                        <a:sym typeface="Century Gothic"/>
                      </a:endParaRPr>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s-ES" sz="1200" b="1" dirty="0">
                          <a:latin typeface="Century Gothic"/>
                          <a:ea typeface="Century Gothic"/>
                          <a:cs typeface="Century Gothic"/>
                          <a:sym typeface="Century Gothic"/>
                        </a:rPr>
                        <a:t>I ate a </a:t>
                      </a:r>
                      <a:r>
                        <a:rPr lang="es-ES" sz="1200" b="1" dirty="0" err="1">
                          <a:latin typeface="Century Gothic"/>
                          <a:ea typeface="Century Gothic"/>
                          <a:cs typeface="Century Gothic"/>
                          <a:sym typeface="Century Gothic"/>
                        </a:rPr>
                        <a:t>burger</a:t>
                      </a:r>
                      <a:r>
                        <a:rPr lang="es-ES" sz="1200" b="1" dirty="0">
                          <a:latin typeface="Century Gothic"/>
                          <a:ea typeface="Century Gothic"/>
                          <a:cs typeface="Century Gothic"/>
                          <a:sym typeface="Century Gothic"/>
                        </a:rPr>
                        <a:t> and </a:t>
                      </a:r>
                      <a:r>
                        <a:rPr lang="es-ES" sz="1200" b="1" dirty="0" err="1">
                          <a:latin typeface="Century Gothic"/>
                          <a:ea typeface="Century Gothic"/>
                          <a:cs typeface="Century Gothic"/>
                          <a:sym typeface="Century Gothic"/>
                        </a:rPr>
                        <a:t>my</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brother</a:t>
                      </a:r>
                      <a:r>
                        <a:rPr lang="es-ES" sz="1200" b="1" dirty="0">
                          <a:latin typeface="Century Gothic"/>
                          <a:ea typeface="Century Gothic"/>
                          <a:cs typeface="Century Gothic"/>
                          <a:sym typeface="Century Gothic"/>
                        </a:rPr>
                        <a:t> ate a pizza.</a:t>
                      </a:r>
                      <a:endParaRPr sz="1200" b="1"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endParaRPr sz="1200" dirty="0">
                        <a:latin typeface="Century Gothic"/>
                        <a:ea typeface="Century Gothic"/>
                        <a:cs typeface="Century Gothic"/>
                        <a:sym typeface="Century Gothic"/>
                      </a:endParaRPr>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37350">
                <a:tc>
                  <a:txBody>
                    <a:bodyPr/>
                    <a:lstStyle/>
                    <a:p>
                      <a:pPr marL="0" marR="0" lvl="0" indent="0" algn="l" rtl="0">
                        <a:lnSpc>
                          <a:spcPct val="100000"/>
                        </a:lnSpc>
                        <a:spcBef>
                          <a:spcPts val="0"/>
                        </a:spcBef>
                        <a:spcAft>
                          <a:spcPts val="0"/>
                        </a:spcAft>
                        <a:buClr>
                          <a:schemeClr val="dk1"/>
                        </a:buClr>
                        <a:buSzPts val="1400"/>
                        <a:buFont typeface="Century Gothic"/>
                        <a:buNone/>
                      </a:pPr>
                      <a:r>
                        <a:rPr lang="es-ES" sz="1200" b="1" dirty="0" err="1">
                          <a:latin typeface="Century Gothic"/>
                          <a:ea typeface="Century Gothic"/>
                          <a:cs typeface="Century Gothic"/>
                          <a:sym typeface="Century Gothic"/>
                        </a:rPr>
                        <a:t>Afterwards</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we</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returned</a:t>
                      </a:r>
                      <a:r>
                        <a:rPr lang="es-ES" sz="1200" b="1" dirty="0">
                          <a:latin typeface="Century Gothic"/>
                          <a:ea typeface="Century Gothic"/>
                          <a:cs typeface="Century Gothic"/>
                          <a:sym typeface="Century Gothic"/>
                        </a:rPr>
                        <a:t> home </a:t>
                      </a:r>
                      <a:r>
                        <a:rPr lang="es-ES" sz="1200" b="1" dirty="0" err="1">
                          <a:latin typeface="Century Gothic"/>
                          <a:ea typeface="Century Gothic"/>
                          <a:cs typeface="Century Gothic"/>
                          <a:sym typeface="Century Gothic"/>
                        </a:rPr>
                        <a:t>by</a:t>
                      </a:r>
                      <a:r>
                        <a:rPr lang="es-ES" sz="1200" b="1" dirty="0">
                          <a:latin typeface="Century Gothic"/>
                          <a:ea typeface="Century Gothic"/>
                          <a:cs typeface="Century Gothic"/>
                          <a:sym typeface="Century Gothic"/>
                        </a:rPr>
                        <a:t> </a:t>
                      </a:r>
                      <a:r>
                        <a:rPr lang="es-ES" sz="1200" b="1" dirty="0" err="1">
                          <a:latin typeface="Century Gothic"/>
                          <a:ea typeface="Century Gothic"/>
                          <a:cs typeface="Century Gothic"/>
                          <a:sym typeface="Century Gothic"/>
                        </a:rPr>
                        <a:t>train</a:t>
                      </a:r>
                      <a:r>
                        <a:rPr lang="es-ES" sz="1200" b="1" dirty="0">
                          <a:latin typeface="Century Gothic"/>
                          <a:ea typeface="Century Gothic"/>
                          <a:cs typeface="Century Gothic"/>
                          <a:sym typeface="Century Gothic"/>
                        </a:rPr>
                        <a:t>.</a:t>
                      </a:r>
                      <a:endParaRPr sz="1200" b="1"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endParaRPr sz="1200" dirty="0">
                        <a:latin typeface="Century Gothic"/>
                        <a:ea typeface="Century Gothic"/>
                        <a:cs typeface="Century Gothic"/>
                        <a:sym typeface="Century Gothic"/>
                      </a:endParaRPr>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41700">
                <a:tc>
                  <a:txBody>
                    <a:bodyPr/>
                    <a:lstStyle/>
                    <a:p>
                      <a:pPr marL="0" marR="0" lvl="0" indent="0" algn="l" rtl="0">
                        <a:lnSpc>
                          <a:spcPct val="100000"/>
                        </a:lnSpc>
                        <a:spcBef>
                          <a:spcPts val="0"/>
                        </a:spcBef>
                        <a:spcAft>
                          <a:spcPts val="0"/>
                        </a:spcAft>
                        <a:buClr>
                          <a:schemeClr val="dk1"/>
                        </a:buClr>
                        <a:buSzPts val="1400"/>
                        <a:buFont typeface="Century Gothic"/>
                        <a:buNone/>
                      </a:pPr>
                      <a:r>
                        <a:rPr lang="es-ES" sz="1200" b="1" dirty="0" err="1">
                          <a:latin typeface="Century Gothic"/>
                          <a:ea typeface="Century Gothic"/>
                          <a:cs typeface="Century Gothic"/>
                          <a:sym typeface="Century Gothic"/>
                        </a:rPr>
                        <a:t>It</a:t>
                      </a:r>
                      <a:r>
                        <a:rPr lang="es-ES" sz="1200" b="1" baseline="0" dirty="0">
                          <a:latin typeface="Century Gothic"/>
                          <a:ea typeface="Century Gothic"/>
                          <a:cs typeface="Century Gothic"/>
                          <a:sym typeface="Century Gothic"/>
                        </a:rPr>
                        <a:t> </a:t>
                      </a:r>
                      <a:r>
                        <a:rPr lang="es-ES" sz="1200" b="1" baseline="0" dirty="0" err="1">
                          <a:latin typeface="Century Gothic"/>
                          <a:ea typeface="Century Gothic"/>
                          <a:cs typeface="Century Gothic"/>
                          <a:sym typeface="Century Gothic"/>
                        </a:rPr>
                        <a:t>was</a:t>
                      </a:r>
                      <a:r>
                        <a:rPr lang="es-ES" sz="1200" b="1" baseline="0" dirty="0">
                          <a:latin typeface="Century Gothic"/>
                          <a:ea typeface="Century Gothic"/>
                          <a:cs typeface="Century Gothic"/>
                          <a:sym typeface="Century Gothic"/>
                        </a:rPr>
                        <a:t> a </a:t>
                      </a:r>
                      <a:r>
                        <a:rPr lang="es-ES" sz="1200" b="1" baseline="0" dirty="0" err="1">
                          <a:latin typeface="Century Gothic"/>
                          <a:ea typeface="Century Gothic"/>
                          <a:cs typeface="Century Gothic"/>
                          <a:sym typeface="Century Gothic"/>
                        </a:rPr>
                        <a:t>great</a:t>
                      </a:r>
                      <a:r>
                        <a:rPr lang="es-ES" sz="1200" b="1" baseline="0" dirty="0">
                          <a:latin typeface="Century Gothic"/>
                          <a:ea typeface="Century Gothic"/>
                          <a:cs typeface="Century Gothic"/>
                          <a:sym typeface="Century Gothic"/>
                        </a:rPr>
                        <a:t> </a:t>
                      </a:r>
                      <a:r>
                        <a:rPr lang="es-ES" sz="1200" b="1" baseline="0" dirty="0" err="1">
                          <a:latin typeface="Century Gothic"/>
                          <a:ea typeface="Century Gothic"/>
                          <a:cs typeface="Century Gothic"/>
                          <a:sym typeface="Century Gothic"/>
                        </a:rPr>
                        <a:t>weekend</a:t>
                      </a:r>
                      <a:r>
                        <a:rPr lang="es-ES" sz="1200" b="1" baseline="0" dirty="0">
                          <a:latin typeface="Century Gothic"/>
                          <a:ea typeface="Century Gothic"/>
                          <a:cs typeface="Century Gothic"/>
                          <a:sym typeface="Century Gothic"/>
                        </a:rPr>
                        <a:t>!</a:t>
                      </a:r>
                      <a:endParaRPr sz="1200" b="1" dirty="0"/>
                    </a:p>
                  </a:txBody>
                  <a:tcPr marL="91450" marR="91450" marT="45725" marB="457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endParaRPr sz="1200" dirty="0">
                        <a:latin typeface="Century Gothic"/>
                        <a:ea typeface="Century Gothic"/>
                        <a:cs typeface="Century Gothic"/>
                        <a:sym typeface="Century Gothic"/>
                      </a:endParaRPr>
                    </a:p>
                  </a:txBody>
                  <a:tcPr marL="91450" marR="91450"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 name="Rectangle 1">
            <a:extLst>
              <a:ext uri="{FF2B5EF4-FFF2-40B4-BE49-F238E27FC236}">
                <a16:creationId xmlns:a16="http://schemas.microsoft.com/office/drawing/2014/main" id="{3644AABB-8767-4974-BC7F-7DA1A2A72E11}"/>
              </a:ext>
            </a:extLst>
          </p:cNvPr>
          <p:cNvSpPr/>
          <p:nvPr/>
        </p:nvSpPr>
        <p:spPr>
          <a:xfrm>
            <a:off x="122548" y="10369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F8781D72-8772-4C26-B02D-CFB791441DF7}"/>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5" name="Google Shape;176;p16">
            <a:extLst>
              <a:ext uri="{FF2B5EF4-FFF2-40B4-BE49-F238E27FC236}">
                <a16:creationId xmlns:a16="http://schemas.microsoft.com/office/drawing/2014/main" id="{C7C58492-EDE4-4945-A864-7A9734F976D0}"/>
              </a:ext>
            </a:extLst>
          </p:cNvPr>
          <p:cNvSpPr/>
          <p:nvPr/>
        </p:nvSpPr>
        <p:spPr>
          <a:xfrm>
            <a:off x="214737" y="149585"/>
            <a:ext cx="11731102" cy="408623"/>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ES" sz="1800" dirty="0">
                <a:latin typeface="Broadway" panose="04040905080002020502" pitchFamily="82" charset="0"/>
                <a:ea typeface="Century Gothic"/>
                <a:cs typeface="Century Gothic"/>
                <a:sym typeface="Century Gothic"/>
              </a:rPr>
              <a:t>ONE PEN ONE DICE – LE WEEKEND DERNIER</a:t>
            </a:r>
            <a:endParaRPr dirty="0">
              <a:latin typeface="Broadway" panose="04040905080002020502" pitchFamily="82" charset="0"/>
            </a:endParaRPr>
          </a:p>
        </p:txBody>
      </p:sp>
    </p:spTree>
    <p:extLst>
      <p:ext uri="{BB962C8B-B14F-4D97-AF65-F5344CB8AC3E}">
        <p14:creationId xmlns:p14="http://schemas.microsoft.com/office/powerpoint/2010/main" val="1013246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1242</Words>
  <Application>Microsoft Office PowerPoint</Application>
  <PresentationFormat>Widescreen</PresentationFormat>
  <Paragraphs>148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Broadway</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Siobhan O'Neill</dc:creator>
  <cp:lastModifiedBy>Kirsty Peacock</cp:lastModifiedBy>
  <cp:revision>4</cp:revision>
  <dcterms:created xsi:type="dcterms:W3CDTF">2020-02-11T14:49:18Z</dcterms:created>
  <dcterms:modified xsi:type="dcterms:W3CDTF">2020-08-31T15:49:44Z</dcterms:modified>
</cp:coreProperties>
</file>