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7" r:id="rId7"/>
    <p:sldId id="268" r:id="rId8"/>
    <p:sldId id="263" r:id="rId9"/>
    <p:sldId id="274" r:id="rId10"/>
    <p:sldId id="265" r:id="rId11"/>
    <p:sldId id="264" r:id="rId12"/>
    <p:sldId id="269" r:id="rId13"/>
    <p:sldId id="270" r:id="rId14"/>
    <p:sldId id="271" r:id="rId15"/>
    <p:sldId id="272" r:id="rId16"/>
    <p:sldId id="273" r:id="rId17"/>
    <p:sldId id="266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35494"/>
    <a:srgbClr val="FF5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8F22C-AE17-4936-AF37-A4ABAFFB59A8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612AB-D713-4F72-868D-A4D8FAEC2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Desafortunadamente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Carretera</a:t>
            </a:r>
          </a:p>
          <a:p>
            <a:pPr marL="228600" indent="-228600">
              <a:buAutoNum type="arabicPeriod"/>
            </a:pPr>
            <a:r>
              <a:rPr lang="en-GB" dirty="0" err="1"/>
              <a:t>Ferrocarril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Puertorriqueño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Espantapájaros</a:t>
            </a:r>
            <a:endParaRPr lang="en-GB" b="0" i="0" dirty="0">
              <a:solidFill>
                <a:srgbClr val="58585A"/>
              </a:solidFill>
              <a:effectLst/>
              <a:latin typeface="lato"/>
            </a:endParaRP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7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Desafortunadamente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Agujero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Carretera</a:t>
            </a:r>
          </a:p>
          <a:p>
            <a:pPr marL="228600" indent="-228600">
              <a:buAutoNum type="arabicPeriod"/>
            </a:pPr>
            <a:r>
              <a:rPr lang="en-GB" dirty="0" err="1"/>
              <a:t>Ferrocarril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Puertorriqueño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b="0" i="0">
                <a:solidFill>
                  <a:srgbClr val="58585A"/>
                </a:solidFill>
                <a:effectLst/>
                <a:latin typeface="lato"/>
              </a:rPr>
              <a:t>Espantapájaros</a:t>
            </a:r>
            <a:endParaRPr lang="en-GB" b="0" i="0" dirty="0">
              <a:solidFill>
                <a:srgbClr val="58585A"/>
              </a:solidFill>
              <a:effectLst/>
              <a:latin typeface="lato"/>
            </a:endParaRP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Desafortunadamente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Agujero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Carretera</a:t>
            </a:r>
          </a:p>
          <a:p>
            <a:pPr marL="228600" indent="-228600">
              <a:buAutoNum type="arabicPeriod"/>
            </a:pPr>
            <a:r>
              <a:rPr lang="en-GB" dirty="0" err="1"/>
              <a:t>Ferrocarril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Puertorriqueño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b="0" i="0">
                <a:solidFill>
                  <a:srgbClr val="58585A"/>
                </a:solidFill>
                <a:effectLst/>
                <a:latin typeface="lato"/>
              </a:rPr>
              <a:t>Espantapájaros</a:t>
            </a:r>
            <a:endParaRPr lang="en-GB" b="0" i="0" dirty="0">
              <a:solidFill>
                <a:srgbClr val="58585A"/>
              </a:solidFill>
              <a:effectLst/>
              <a:latin typeface="lato"/>
            </a:endParaRP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Desafortunadamente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Carretera</a:t>
            </a:r>
          </a:p>
          <a:p>
            <a:pPr marL="228600" indent="-228600">
              <a:buAutoNum type="arabicPeriod"/>
            </a:pPr>
            <a:r>
              <a:rPr lang="en-GB" dirty="0" err="1"/>
              <a:t>Ferrocarril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Puertorriqueño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Espantapájaros</a:t>
            </a:r>
            <a:endParaRPr lang="en-GB" b="0" i="0" dirty="0">
              <a:solidFill>
                <a:srgbClr val="58585A"/>
              </a:solidFill>
              <a:effectLst/>
              <a:latin typeface="lato"/>
            </a:endParaRP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8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1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E0A2-FFCA-4DF3-BC38-96ABD16A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D4557-837F-45B2-90CE-0565E7532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9D8FC-38DD-45DF-9BBF-13ADE643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2917-0013-4981-B559-BF9A080C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CFCD-1D7D-4421-9385-0FB892A1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8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0A5D-6C06-41CD-AEBB-EBDE1D6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23842-358F-44F6-8BED-CE7DF770C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D318A-C6E0-4845-9B17-2C982027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BBFB-2A6E-4E04-85E3-9AC993DA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112B-06BB-4C04-BE99-C09B6923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4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78140-F1AD-4F0F-A1DA-3B31334CF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DB1AA-F619-4D94-94ED-BFE95DAB1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FB8B-439A-41D5-9855-3E406840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F6E0-74A3-4F01-9BFA-20788233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740DC-5F85-4E68-B561-028CE6A4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7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94B6-629B-429C-A44F-563F2505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1A63-E59E-485F-9D25-F696A577E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5750-3603-47CB-8C03-75E5E9FD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86F4-7D76-41CD-B017-7632B37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EA6A0-02B6-47B8-9774-1F6BF468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C720-EC04-452F-B6E1-4D495AB4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40D6F-BD12-439A-B136-39BA1537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376B-D3F1-4C7C-9ECF-A907A81E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2776-91C8-4D08-987B-5B64A2FA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4CD7D-E75D-4262-BD44-E828463A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E7CA-318C-407E-B3A1-20941A30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3351-2BC6-4741-A13D-C936E86D0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93700-E626-425D-867F-74EBB47DA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54ED-8A5C-4DBE-B8BB-4A248113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5D2C0-FC82-49AF-8BE4-52B5D4B6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B258A-143C-4319-9154-F6BBD0D6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D562-5386-4E45-A1E5-C828377A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13A53-2FD7-4F49-8F19-B96CA29FC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F7DF4-EC19-4D5B-B625-90C7ECB0C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4D199-74EE-4617-95D5-11B24F10A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08D9C-7AE0-41F1-B43E-17925E2B1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3E628-2681-45FA-87A2-EE7968E6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4C6C4-E9AE-43C5-ABB6-7D1AAA9C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DFDB0-BF08-4C9E-8410-F54C1CB3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0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C957-6A9F-4D79-BC97-AF2D7343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72165-B47E-47FC-997F-AFAECF26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60A77-C040-42F0-95ED-260E0F39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CE75F-1B0C-48A9-83F6-35B690D2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4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8678C-676F-47A2-A0A9-9FB90326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3F010-1D3A-4644-874E-249CE9A4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DB4F-E5B8-464B-A4D1-B6D2C4EB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158E-F021-400C-B835-230B7AA6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5C71A-513E-485B-8E63-3EF1B36D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006C8-9F5D-4D7B-9441-DED81DAD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B18FC-3E13-4892-8D49-2CC8E6E4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BD616-69F4-46A2-A0AC-FE979618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CC2CA-EF83-4764-8BB0-15C85858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0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266D-0E22-4FDF-A137-86753457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27DDB-3CDD-4FFC-852C-266DFFF1F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D8E-BABB-4D92-9095-0CE13322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B94E9-C476-433D-8FD7-1414A939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0CD5-F4CC-4636-951F-940A2D84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89270-5947-4CAE-B8A1-DD7A4B0E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FE7A9-74E6-445D-A710-B7454CAB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982C9-B154-4A1F-9B9C-F94F325A0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5D66-5381-4467-B090-E71B297D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28DF-01E2-4878-92F5-F77F0D0C00A1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F5DF-9FEE-4A8F-B703-FE599B40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EF9B-7EDD-4760-A9B4-8AACC9C6F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64935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1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The Wall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1ADADEA-4352-4286-9EFA-54B7B89CE95D}"/>
              </a:ext>
            </a:extLst>
          </p:cNvPr>
          <p:cNvGrpSpPr/>
          <p:nvPr/>
        </p:nvGrpSpPr>
        <p:grpSpPr>
          <a:xfrm>
            <a:off x="8024822" y="1857100"/>
            <a:ext cx="2375058" cy="1347078"/>
            <a:chOff x="319596" y="310718"/>
            <a:chExt cx="1624614" cy="776967"/>
          </a:xfrm>
          <a:solidFill>
            <a:srgbClr val="435494"/>
          </a:solidFill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D89CB245-AA1C-4785-878E-30293F48D695}"/>
                </a:ext>
              </a:extLst>
            </p:cNvPr>
            <p:cNvSpPr/>
            <p:nvPr/>
          </p:nvSpPr>
          <p:spPr>
            <a:xfrm>
              <a:off x="319596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8BFEAD35-B0D5-4B72-9F87-A32BAC07A4D3}"/>
                </a:ext>
              </a:extLst>
            </p:cNvPr>
            <p:cNvSpPr txBox="1"/>
            <p:nvPr/>
          </p:nvSpPr>
          <p:spPr>
            <a:xfrm>
              <a:off x="529931" y="564465"/>
              <a:ext cx="1287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Sagrada Familia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A6A000F-71BC-41E3-83BD-6FCCA08EE7C5}"/>
              </a:ext>
            </a:extLst>
          </p:cNvPr>
          <p:cNvGrpSpPr/>
          <p:nvPr/>
        </p:nvGrpSpPr>
        <p:grpSpPr>
          <a:xfrm>
            <a:off x="8004370" y="4780446"/>
            <a:ext cx="2375058" cy="1308302"/>
            <a:chOff x="2142478" y="310718"/>
            <a:chExt cx="1624614" cy="754602"/>
          </a:xfrm>
          <a:solidFill>
            <a:srgbClr val="435494"/>
          </a:solidFill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709DE0AE-8795-4C60-A85B-FD1B748AD7B3}"/>
                </a:ext>
              </a:extLst>
            </p:cNvPr>
            <p:cNvSpPr/>
            <p:nvPr/>
          </p:nvSpPr>
          <p:spPr>
            <a:xfrm>
              <a:off x="2142478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C7535D-6B5F-489D-82F1-AE178ACBC12A}"/>
                </a:ext>
              </a:extLst>
            </p:cNvPr>
            <p:cNvSpPr txBox="1"/>
            <p:nvPr/>
          </p:nvSpPr>
          <p:spPr>
            <a:xfrm>
              <a:off x="2327513" y="608448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Las Ramblas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DC9ABC8-2BC9-4167-9F7C-23EF3E125705}"/>
              </a:ext>
            </a:extLst>
          </p:cNvPr>
          <p:cNvGrpSpPr/>
          <p:nvPr/>
        </p:nvGrpSpPr>
        <p:grpSpPr>
          <a:xfrm>
            <a:off x="5464239" y="1856184"/>
            <a:ext cx="2375058" cy="1308302"/>
            <a:chOff x="3965360" y="310718"/>
            <a:chExt cx="1624614" cy="754602"/>
          </a:xfrm>
          <a:solidFill>
            <a:srgbClr val="435494"/>
          </a:solidFill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6D3CB722-DA11-417C-820D-9029E7E2B950}"/>
                </a:ext>
              </a:extLst>
            </p:cNvPr>
            <p:cNvSpPr/>
            <p:nvPr/>
          </p:nvSpPr>
          <p:spPr>
            <a:xfrm>
              <a:off x="3965360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434C205-2ADF-49FC-B948-8EA35DD50454}"/>
                </a:ext>
              </a:extLst>
            </p:cNvPr>
            <p:cNvSpPr txBox="1"/>
            <p:nvPr/>
          </p:nvSpPr>
          <p:spPr>
            <a:xfrm>
              <a:off x="4116030" y="559568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Catalán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E1EB86-5F95-4AAC-8A2C-57154496EEF0}"/>
              </a:ext>
            </a:extLst>
          </p:cNvPr>
          <p:cNvGrpSpPr/>
          <p:nvPr/>
        </p:nvGrpSpPr>
        <p:grpSpPr>
          <a:xfrm>
            <a:off x="285074" y="3355971"/>
            <a:ext cx="2375058" cy="1308302"/>
            <a:chOff x="5788242" y="310718"/>
            <a:chExt cx="1624614" cy="754602"/>
          </a:xfrm>
          <a:solidFill>
            <a:srgbClr val="435494"/>
          </a:solidFill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BA965A10-0626-4766-8455-B1B70078C040}"/>
                </a:ext>
              </a:extLst>
            </p:cNvPr>
            <p:cNvSpPr/>
            <p:nvPr/>
          </p:nvSpPr>
          <p:spPr>
            <a:xfrm>
              <a:off x="5788242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3D46A83-AEE0-41AC-815E-B6ED6DC80713}"/>
                </a:ext>
              </a:extLst>
            </p:cNvPr>
            <p:cNvSpPr txBox="1"/>
            <p:nvPr/>
          </p:nvSpPr>
          <p:spPr>
            <a:xfrm>
              <a:off x="5879321" y="583726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Lionel Messi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0FCD873-85FF-454A-AE69-36DEBF9020E7}"/>
              </a:ext>
            </a:extLst>
          </p:cNvPr>
          <p:cNvGrpSpPr/>
          <p:nvPr/>
        </p:nvGrpSpPr>
        <p:grpSpPr>
          <a:xfrm>
            <a:off x="309350" y="1870202"/>
            <a:ext cx="2375058" cy="1308302"/>
            <a:chOff x="3965360" y="1288731"/>
            <a:chExt cx="1624614" cy="754602"/>
          </a:xfrm>
          <a:solidFill>
            <a:srgbClr val="435494"/>
          </a:solidFill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1E476E49-69E6-483C-97D1-D985978F877A}"/>
                </a:ext>
              </a:extLst>
            </p:cNvPr>
            <p:cNvSpPr/>
            <p:nvPr/>
          </p:nvSpPr>
          <p:spPr>
            <a:xfrm>
              <a:off x="3965360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B181800-7093-4FC7-93F4-AE256CE05298}"/>
                </a:ext>
              </a:extLst>
            </p:cNvPr>
            <p:cNvSpPr txBox="1"/>
            <p:nvPr/>
          </p:nvSpPr>
          <p:spPr>
            <a:xfrm>
              <a:off x="4117430" y="1551218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noviembre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58D454B-9A2A-4DE5-8C13-5DFE4E02CFE1}"/>
              </a:ext>
            </a:extLst>
          </p:cNvPr>
          <p:cNvGrpSpPr/>
          <p:nvPr/>
        </p:nvGrpSpPr>
        <p:grpSpPr>
          <a:xfrm>
            <a:off x="5416434" y="4800607"/>
            <a:ext cx="2375058" cy="1403172"/>
            <a:chOff x="5788242" y="1288731"/>
            <a:chExt cx="1624614" cy="809321"/>
          </a:xfrm>
          <a:solidFill>
            <a:srgbClr val="435494"/>
          </a:solidFill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AEE4C3C8-5BA8-4E36-8C12-B04002B8D349}"/>
                </a:ext>
              </a:extLst>
            </p:cNvPr>
            <p:cNvSpPr/>
            <p:nvPr/>
          </p:nvSpPr>
          <p:spPr>
            <a:xfrm>
              <a:off x="5788242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57596B12-26E8-40BE-87E3-2145943AC224}"/>
                </a:ext>
              </a:extLst>
            </p:cNvPr>
            <p:cNvSpPr txBox="1"/>
            <p:nvPr/>
          </p:nvSpPr>
          <p:spPr>
            <a:xfrm>
              <a:off x="5956918" y="1574832"/>
              <a:ext cx="1287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Una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calavera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230CB7C-9A93-4A00-A532-E89069424D5E}"/>
              </a:ext>
            </a:extLst>
          </p:cNvPr>
          <p:cNvGrpSpPr/>
          <p:nvPr/>
        </p:nvGrpSpPr>
        <p:grpSpPr>
          <a:xfrm>
            <a:off x="2879057" y="3355971"/>
            <a:ext cx="2375058" cy="1308302"/>
            <a:chOff x="2142478" y="1288731"/>
            <a:chExt cx="1624614" cy="754602"/>
          </a:xfrm>
          <a:solidFill>
            <a:srgbClr val="435494"/>
          </a:solidFill>
        </p:grpSpPr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5E78CBB6-3BBF-47EC-98BD-6C295D455CE9}"/>
                </a:ext>
              </a:extLst>
            </p:cNvPr>
            <p:cNvSpPr/>
            <p:nvPr/>
          </p:nvSpPr>
          <p:spPr>
            <a:xfrm>
              <a:off x="2142478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1F3883D-5C7B-49E4-B8AD-BA6D8AAC706D}"/>
                </a:ext>
              </a:extLst>
            </p:cNvPr>
            <p:cNvSpPr txBox="1"/>
            <p:nvPr/>
          </p:nvSpPr>
          <p:spPr>
            <a:xfrm>
              <a:off x="2316446" y="1560178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México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094F94-7703-4C7D-B68F-964D6C282B87}"/>
              </a:ext>
            </a:extLst>
          </p:cNvPr>
          <p:cNvGrpSpPr/>
          <p:nvPr/>
        </p:nvGrpSpPr>
        <p:grpSpPr>
          <a:xfrm>
            <a:off x="8019337" y="3330911"/>
            <a:ext cx="2375058" cy="1308302"/>
            <a:chOff x="319596" y="1288731"/>
            <a:chExt cx="1624614" cy="754602"/>
          </a:xfrm>
          <a:solidFill>
            <a:srgbClr val="435494"/>
          </a:solidFill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99671127-B6E9-4F89-8886-4E5C30D6FA06}"/>
                </a:ext>
              </a:extLst>
            </p:cNvPr>
            <p:cNvSpPr/>
            <p:nvPr/>
          </p:nvSpPr>
          <p:spPr>
            <a:xfrm>
              <a:off x="319596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F61DAEC-7B0C-4DF6-8DCE-2161A273D56B}"/>
                </a:ext>
              </a:extLst>
            </p:cNvPr>
            <p:cNvSpPr txBox="1"/>
            <p:nvPr/>
          </p:nvSpPr>
          <p:spPr>
            <a:xfrm>
              <a:off x="488272" y="1572808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Las flores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8310465-97DA-491C-A22A-4922891CFD4C}"/>
              </a:ext>
            </a:extLst>
          </p:cNvPr>
          <p:cNvGrpSpPr/>
          <p:nvPr/>
        </p:nvGrpSpPr>
        <p:grpSpPr>
          <a:xfrm>
            <a:off x="2836137" y="4820686"/>
            <a:ext cx="2375058" cy="1308302"/>
            <a:chOff x="3965360" y="2266744"/>
            <a:chExt cx="1624614" cy="754602"/>
          </a:xfrm>
          <a:solidFill>
            <a:srgbClr val="435494"/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CE1BFC89-E4CF-41A6-9C97-F4D01E76B26B}"/>
                </a:ext>
              </a:extLst>
            </p:cNvPr>
            <p:cNvSpPr/>
            <p:nvPr/>
          </p:nvSpPr>
          <p:spPr>
            <a:xfrm>
              <a:off x="3965360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DD837AD-9D34-4E1B-82B3-0FDDFE259EBE}"/>
                </a:ext>
              </a:extLst>
            </p:cNvPr>
            <p:cNvSpPr txBox="1"/>
            <p:nvPr/>
          </p:nvSpPr>
          <p:spPr>
            <a:xfrm>
              <a:off x="4134036" y="2541587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Valencia 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20A16DA-A3CC-40FD-AEC5-FAA9A1DB45F4}"/>
              </a:ext>
            </a:extLst>
          </p:cNvPr>
          <p:cNvGrpSpPr/>
          <p:nvPr/>
        </p:nvGrpSpPr>
        <p:grpSpPr>
          <a:xfrm>
            <a:off x="2889194" y="376980"/>
            <a:ext cx="2375058" cy="1384761"/>
            <a:chOff x="5788242" y="2266744"/>
            <a:chExt cx="1624614" cy="798702"/>
          </a:xfrm>
          <a:solidFill>
            <a:srgbClr val="435494"/>
          </a:solidFill>
        </p:grpSpPr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0A2F8907-F70D-40D9-AAFA-04123606A5AB}"/>
                </a:ext>
              </a:extLst>
            </p:cNvPr>
            <p:cNvSpPr/>
            <p:nvPr/>
          </p:nvSpPr>
          <p:spPr>
            <a:xfrm>
              <a:off x="5788242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3CE0BA5-0AB9-468D-A9E9-0537A3BFB4CF}"/>
                </a:ext>
              </a:extLst>
            </p:cNvPr>
            <p:cNvSpPr txBox="1"/>
            <p:nvPr/>
          </p:nvSpPr>
          <p:spPr>
            <a:xfrm>
              <a:off x="5961749" y="2542226"/>
              <a:ext cx="1287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Los calamares 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E24A164-FCF8-42E3-A1D7-0FA77F433F38}"/>
              </a:ext>
            </a:extLst>
          </p:cNvPr>
          <p:cNvGrpSpPr/>
          <p:nvPr/>
        </p:nvGrpSpPr>
        <p:grpSpPr>
          <a:xfrm>
            <a:off x="309350" y="376976"/>
            <a:ext cx="2375058" cy="1308302"/>
            <a:chOff x="2142478" y="2266744"/>
            <a:chExt cx="1624614" cy="754602"/>
          </a:xfrm>
          <a:solidFill>
            <a:srgbClr val="435494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CA091751-2510-4FF5-B34B-04ACC876FB17}"/>
                </a:ext>
              </a:extLst>
            </p:cNvPr>
            <p:cNvSpPr/>
            <p:nvPr/>
          </p:nvSpPr>
          <p:spPr>
            <a:xfrm>
              <a:off x="2142478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F926091-C038-455D-AAFC-29D2BBF566BE}"/>
                </a:ext>
              </a:extLst>
            </p:cNvPr>
            <p:cNvSpPr txBox="1"/>
            <p:nvPr/>
          </p:nvSpPr>
          <p:spPr>
            <a:xfrm>
              <a:off x="2256040" y="2529837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Las gambas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4E93570-48E1-45A2-B116-1797D9626173}"/>
              </a:ext>
            </a:extLst>
          </p:cNvPr>
          <p:cNvGrpSpPr/>
          <p:nvPr/>
        </p:nvGrpSpPr>
        <p:grpSpPr>
          <a:xfrm>
            <a:off x="309350" y="4823392"/>
            <a:ext cx="2375058" cy="1308302"/>
            <a:chOff x="319596" y="2266744"/>
            <a:chExt cx="1624614" cy="754602"/>
          </a:xfrm>
          <a:solidFill>
            <a:srgbClr val="435494"/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7FC31D5A-8A9C-476E-AD5B-5EB2D537877A}"/>
                </a:ext>
              </a:extLst>
            </p:cNvPr>
            <p:cNvSpPr/>
            <p:nvPr/>
          </p:nvSpPr>
          <p:spPr>
            <a:xfrm>
              <a:off x="319596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8DB25242-56A0-46CB-943F-0D0A30C532E2}"/>
                </a:ext>
              </a:extLst>
            </p:cNvPr>
            <p:cNvSpPr txBox="1"/>
            <p:nvPr/>
          </p:nvSpPr>
          <p:spPr>
            <a:xfrm>
              <a:off x="433158" y="2539704"/>
              <a:ext cx="128726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El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arroz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40FEA7F-878E-4305-90ED-12CC44E58D73}"/>
              </a:ext>
            </a:extLst>
          </p:cNvPr>
          <p:cNvGrpSpPr/>
          <p:nvPr/>
        </p:nvGrpSpPr>
        <p:grpSpPr>
          <a:xfrm>
            <a:off x="8029621" y="381910"/>
            <a:ext cx="2375058" cy="1308302"/>
            <a:chOff x="5788242" y="3224813"/>
            <a:chExt cx="1624614" cy="754602"/>
          </a:xfrm>
          <a:solidFill>
            <a:srgbClr val="435494"/>
          </a:solidFill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CF54EE5E-B9E4-466A-996D-11095C186FA3}"/>
                </a:ext>
              </a:extLst>
            </p:cNvPr>
            <p:cNvSpPr/>
            <p:nvPr/>
          </p:nvSpPr>
          <p:spPr>
            <a:xfrm>
              <a:off x="5788242" y="3224813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27B01EB-C376-40B9-B245-84DE468261EB}"/>
                </a:ext>
              </a:extLst>
            </p:cNvPr>
            <p:cNvSpPr txBox="1"/>
            <p:nvPr/>
          </p:nvSpPr>
          <p:spPr>
            <a:xfrm>
              <a:off x="5939645" y="3529650"/>
              <a:ext cx="1287262" cy="322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 baile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565C9BB-6DA2-4354-A56D-8E74442918E8}"/>
              </a:ext>
            </a:extLst>
          </p:cNvPr>
          <p:cNvGrpSpPr/>
          <p:nvPr/>
        </p:nvGrpSpPr>
        <p:grpSpPr>
          <a:xfrm>
            <a:off x="5449777" y="383066"/>
            <a:ext cx="2375058" cy="1308302"/>
            <a:chOff x="3965360" y="3357197"/>
            <a:chExt cx="1624614" cy="754602"/>
          </a:xfrm>
          <a:solidFill>
            <a:srgbClr val="435494"/>
          </a:solidFill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2E564D3A-1817-4D9C-A9C3-D6E77CA7D705}"/>
                </a:ext>
              </a:extLst>
            </p:cNvPr>
            <p:cNvSpPr/>
            <p:nvPr/>
          </p:nvSpPr>
          <p:spPr>
            <a:xfrm>
              <a:off x="3965360" y="3357197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FF96948-93D3-4650-A43F-C309992C1404}"/>
                </a:ext>
              </a:extLst>
            </p:cNvPr>
            <p:cNvSpPr txBox="1"/>
            <p:nvPr/>
          </p:nvSpPr>
          <p:spPr>
            <a:xfrm>
              <a:off x="4138867" y="3643016"/>
              <a:ext cx="1287262" cy="322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 abanico 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33053C5-790B-427C-B909-4BB6435F7E65}"/>
              </a:ext>
            </a:extLst>
          </p:cNvPr>
          <p:cNvGrpSpPr/>
          <p:nvPr/>
        </p:nvGrpSpPr>
        <p:grpSpPr>
          <a:xfrm>
            <a:off x="5429661" y="3320899"/>
            <a:ext cx="2375058" cy="1308302"/>
            <a:chOff x="2142478" y="3224813"/>
            <a:chExt cx="1624614" cy="754602"/>
          </a:xfrm>
          <a:solidFill>
            <a:srgbClr val="435494"/>
          </a:solidFill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804F5122-4DD9-49A9-98AB-6D25A1A91E90}"/>
                </a:ext>
              </a:extLst>
            </p:cNvPr>
            <p:cNvSpPr/>
            <p:nvPr/>
          </p:nvSpPr>
          <p:spPr>
            <a:xfrm>
              <a:off x="2142478" y="3224813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04F46F7C-6158-4C75-936D-42D3FC6F2F88}"/>
                </a:ext>
              </a:extLst>
            </p:cNvPr>
            <p:cNvSpPr txBox="1"/>
            <p:nvPr/>
          </p:nvSpPr>
          <p:spPr>
            <a:xfrm>
              <a:off x="2285897" y="3514665"/>
              <a:ext cx="1287262" cy="322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guitarra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9C5CAD2-9490-4EAF-9175-093F79E7842E}"/>
              </a:ext>
            </a:extLst>
          </p:cNvPr>
          <p:cNvGrpSpPr/>
          <p:nvPr/>
        </p:nvGrpSpPr>
        <p:grpSpPr>
          <a:xfrm>
            <a:off x="2903656" y="1848848"/>
            <a:ext cx="2375058" cy="1308302"/>
            <a:chOff x="319596" y="2981896"/>
            <a:chExt cx="1624614" cy="754602"/>
          </a:xfrm>
          <a:solidFill>
            <a:srgbClr val="435494"/>
          </a:solidFill>
        </p:grpSpPr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6BA5D28B-D09A-4279-B423-84606B48CECD}"/>
                </a:ext>
              </a:extLst>
            </p:cNvPr>
            <p:cNvSpPr/>
            <p:nvPr/>
          </p:nvSpPr>
          <p:spPr>
            <a:xfrm>
              <a:off x="319596" y="2981896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65ED87C-88C2-4E01-A61E-C69E7BD10550}"/>
                </a:ext>
              </a:extLst>
            </p:cNvPr>
            <p:cNvSpPr txBox="1"/>
            <p:nvPr/>
          </p:nvSpPr>
          <p:spPr>
            <a:xfrm>
              <a:off x="476738" y="3240403"/>
              <a:ext cx="1287262" cy="322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Andalucía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150131BB-5029-41A3-AFC8-5E9FF01697CA}"/>
              </a:ext>
            </a:extLst>
          </p:cNvPr>
          <p:cNvSpPr txBox="1"/>
          <p:nvPr/>
        </p:nvSpPr>
        <p:spPr>
          <a:xfrm>
            <a:off x="1695570" y="2166142"/>
            <a:ext cx="7439894" cy="20123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6510A"/>
                </a:solidFill>
                <a:latin typeface="Broadway" panose="04040905080002020502" pitchFamily="82" charset="0"/>
              </a:rPr>
              <a:t>The Wall</a:t>
            </a:r>
          </a:p>
          <a:p>
            <a:pPr algn="ctr"/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Can you spot the 4 groups? Sort the vocabulary into 4 groups and explain the link.</a:t>
            </a:r>
          </a:p>
        </p:txBody>
      </p:sp>
    </p:spTree>
    <p:extLst>
      <p:ext uri="{BB962C8B-B14F-4D97-AF65-F5344CB8AC3E}">
        <p14:creationId xmlns:p14="http://schemas.microsoft.com/office/powerpoint/2010/main" val="31857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0ACA06-73A2-4A9A-86C3-069C5C3CE514}"/>
              </a:ext>
            </a:extLst>
          </p:cNvPr>
          <p:cNvGrpSpPr/>
          <p:nvPr/>
        </p:nvGrpSpPr>
        <p:grpSpPr>
          <a:xfrm>
            <a:off x="429445" y="2397933"/>
            <a:ext cx="1583324" cy="719910"/>
            <a:chOff x="319596" y="310718"/>
            <a:chExt cx="1624614" cy="7546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78855AB-E44B-4FF6-BE0F-8B4F184B7D16}"/>
                </a:ext>
              </a:extLst>
            </p:cNvPr>
            <p:cNvSpPr/>
            <p:nvPr/>
          </p:nvSpPr>
          <p:spPr>
            <a:xfrm>
              <a:off x="319596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C6FEB6-CF98-4856-BDC3-C7D8EF84ED89}"/>
                </a:ext>
              </a:extLst>
            </p:cNvPr>
            <p:cNvSpPr txBox="1"/>
            <p:nvPr/>
          </p:nvSpPr>
          <p:spPr>
            <a:xfrm>
              <a:off x="488272" y="426409"/>
              <a:ext cx="1287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Sagrada Familia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4A5591-D565-44D5-8E0A-0BD2009209C5}"/>
              </a:ext>
            </a:extLst>
          </p:cNvPr>
          <p:cNvGrpSpPr/>
          <p:nvPr/>
        </p:nvGrpSpPr>
        <p:grpSpPr>
          <a:xfrm>
            <a:off x="2260375" y="2394945"/>
            <a:ext cx="1583324" cy="719910"/>
            <a:chOff x="2142478" y="310718"/>
            <a:chExt cx="1624614" cy="75460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3F289F0-E739-4E1B-A1C4-E4FFD69EE89D}"/>
                </a:ext>
              </a:extLst>
            </p:cNvPr>
            <p:cNvSpPr/>
            <p:nvPr/>
          </p:nvSpPr>
          <p:spPr>
            <a:xfrm>
              <a:off x="2142478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A1D3B8-0848-4D6E-84E1-39E39B9E4F3B}"/>
                </a:ext>
              </a:extLst>
            </p:cNvPr>
            <p:cNvSpPr txBox="1"/>
            <p:nvPr/>
          </p:nvSpPr>
          <p:spPr>
            <a:xfrm>
              <a:off x="2327336" y="534130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Las Ramblas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90ACDA-338D-4B1B-AEDA-C823517F0E79}"/>
              </a:ext>
            </a:extLst>
          </p:cNvPr>
          <p:cNvGrpSpPr/>
          <p:nvPr/>
        </p:nvGrpSpPr>
        <p:grpSpPr>
          <a:xfrm>
            <a:off x="4072712" y="2390363"/>
            <a:ext cx="1583324" cy="719910"/>
            <a:chOff x="3965360" y="310718"/>
            <a:chExt cx="1624614" cy="75460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404098-743A-4FAF-9A68-01C97C2E90CE}"/>
                </a:ext>
              </a:extLst>
            </p:cNvPr>
            <p:cNvSpPr/>
            <p:nvPr/>
          </p:nvSpPr>
          <p:spPr>
            <a:xfrm>
              <a:off x="3965360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E18FB2-5D1F-43C9-A1D5-9D8CD1C74945}"/>
                </a:ext>
              </a:extLst>
            </p:cNvPr>
            <p:cNvSpPr txBox="1"/>
            <p:nvPr/>
          </p:nvSpPr>
          <p:spPr>
            <a:xfrm>
              <a:off x="4134036" y="534129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Catalán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7019AF-CBA1-4109-A8C2-7DDDCE5395A3}"/>
              </a:ext>
            </a:extLst>
          </p:cNvPr>
          <p:cNvGrpSpPr/>
          <p:nvPr/>
        </p:nvGrpSpPr>
        <p:grpSpPr>
          <a:xfrm>
            <a:off x="5903728" y="2390363"/>
            <a:ext cx="1583324" cy="719910"/>
            <a:chOff x="5788242" y="310718"/>
            <a:chExt cx="1624614" cy="7546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FDB37A5-0F3A-4BD0-93CA-AE45283E0BBE}"/>
                </a:ext>
              </a:extLst>
            </p:cNvPr>
            <p:cNvSpPr/>
            <p:nvPr/>
          </p:nvSpPr>
          <p:spPr>
            <a:xfrm>
              <a:off x="5788242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50A5C-D618-4E46-A25F-589DB6CE40D9}"/>
                </a:ext>
              </a:extLst>
            </p:cNvPr>
            <p:cNvSpPr txBox="1"/>
            <p:nvPr/>
          </p:nvSpPr>
          <p:spPr>
            <a:xfrm>
              <a:off x="5922606" y="534129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Lionel Messi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E1926E-AD1B-489D-BD3C-7664A4CB4FE4}"/>
              </a:ext>
            </a:extLst>
          </p:cNvPr>
          <p:cNvGrpSpPr/>
          <p:nvPr/>
        </p:nvGrpSpPr>
        <p:grpSpPr>
          <a:xfrm>
            <a:off x="4072712" y="3219367"/>
            <a:ext cx="1583324" cy="719910"/>
            <a:chOff x="3965360" y="1288731"/>
            <a:chExt cx="1624614" cy="75460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6A2119-60D2-43BE-9071-8FC143F3D57A}"/>
                </a:ext>
              </a:extLst>
            </p:cNvPr>
            <p:cNvSpPr/>
            <p:nvPr/>
          </p:nvSpPr>
          <p:spPr>
            <a:xfrm>
              <a:off x="3965360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094425-6992-493D-9F5A-D4E9721AB272}"/>
                </a:ext>
              </a:extLst>
            </p:cNvPr>
            <p:cNvSpPr txBox="1"/>
            <p:nvPr/>
          </p:nvSpPr>
          <p:spPr>
            <a:xfrm>
              <a:off x="4134036" y="1512142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noviembre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BA8CF-945E-44B1-B5E9-B25420F773A8}"/>
              </a:ext>
            </a:extLst>
          </p:cNvPr>
          <p:cNvGrpSpPr/>
          <p:nvPr/>
        </p:nvGrpSpPr>
        <p:grpSpPr>
          <a:xfrm>
            <a:off x="5903728" y="3219365"/>
            <a:ext cx="1583324" cy="719910"/>
            <a:chOff x="5788242" y="1288731"/>
            <a:chExt cx="1624614" cy="75460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A3782E-0872-4B9F-986E-DBF6F2D7D758}"/>
                </a:ext>
              </a:extLst>
            </p:cNvPr>
            <p:cNvSpPr/>
            <p:nvPr/>
          </p:nvSpPr>
          <p:spPr>
            <a:xfrm>
              <a:off x="5788242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68E52F-588E-4695-A975-0DC1435C1A46}"/>
                </a:ext>
              </a:extLst>
            </p:cNvPr>
            <p:cNvSpPr txBox="1"/>
            <p:nvPr/>
          </p:nvSpPr>
          <p:spPr>
            <a:xfrm>
              <a:off x="5973100" y="1404420"/>
              <a:ext cx="1287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Una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calavera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88CE9-584E-40B7-B3C3-5468AFC6D22D}"/>
              </a:ext>
            </a:extLst>
          </p:cNvPr>
          <p:cNvGrpSpPr/>
          <p:nvPr/>
        </p:nvGrpSpPr>
        <p:grpSpPr>
          <a:xfrm>
            <a:off x="2276557" y="3219367"/>
            <a:ext cx="1583324" cy="719910"/>
            <a:chOff x="2142478" y="1288731"/>
            <a:chExt cx="1624614" cy="75460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476BF1-47A1-4DBD-8052-26A76B9331A5}"/>
                </a:ext>
              </a:extLst>
            </p:cNvPr>
            <p:cNvSpPr/>
            <p:nvPr/>
          </p:nvSpPr>
          <p:spPr>
            <a:xfrm>
              <a:off x="2142478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FB4A7D-68BC-487E-BF8D-F10E38D97635}"/>
                </a:ext>
              </a:extLst>
            </p:cNvPr>
            <p:cNvSpPr txBox="1"/>
            <p:nvPr/>
          </p:nvSpPr>
          <p:spPr>
            <a:xfrm>
              <a:off x="2311154" y="1518048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México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B0B45B-BDC7-418E-B8E8-8063666FC535}"/>
              </a:ext>
            </a:extLst>
          </p:cNvPr>
          <p:cNvGrpSpPr/>
          <p:nvPr/>
        </p:nvGrpSpPr>
        <p:grpSpPr>
          <a:xfrm>
            <a:off x="418900" y="3221618"/>
            <a:ext cx="1583324" cy="719910"/>
            <a:chOff x="319596" y="1288731"/>
            <a:chExt cx="1624614" cy="75460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72EC9C1-AF7D-4A0D-A21B-C8C2C26D9D36}"/>
                </a:ext>
              </a:extLst>
            </p:cNvPr>
            <p:cNvSpPr/>
            <p:nvPr/>
          </p:nvSpPr>
          <p:spPr>
            <a:xfrm>
              <a:off x="319596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725EA3-6B2B-40C9-AA40-C0A35675E22F}"/>
                </a:ext>
              </a:extLst>
            </p:cNvPr>
            <p:cNvSpPr txBox="1"/>
            <p:nvPr/>
          </p:nvSpPr>
          <p:spPr>
            <a:xfrm>
              <a:off x="488272" y="1512142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Las flores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6DA8E3-5ED3-4305-B0DF-2759A438FB63}"/>
              </a:ext>
            </a:extLst>
          </p:cNvPr>
          <p:cNvGrpSpPr/>
          <p:nvPr/>
        </p:nvGrpSpPr>
        <p:grpSpPr>
          <a:xfrm>
            <a:off x="4072712" y="4045303"/>
            <a:ext cx="1583324" cy="719910"/>
            <a:chOff x="3965360" y="2266744"/>
            <a:chExt cx="1624614" cy="75460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AEE71BE-04C4-41E9-852D-50ADC7D917CF}"/>
                </a:ext>
              </a:extLst>
            </p:cNvPr>
            <p:cNvSpPr/>
            <p:nvPr/>
          </p:nvSpPr>
          <p:spPr>
            <a:xfrm>
              <a:off x="3965360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D1E227-9133-4F2A-9C0D-84C5926D7225}"/>
                </a:ext>
              </a:extLst>
            </p:cNvPr>
            <p:cNvSpPr txBox="1"/>
            <p:nvPr/>
          </p:nvSpPr>
          <p:spPr>
            <a:xfrm>
              <a:off x="4134036" y="2490155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Valencia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0A24FE-3D81-4259-93E8-B47DE3EA3B92}"/>
              </a:ext>
            </a:extLst>
          </p:cNvPr>
          <p:cNvGrpSpPr/>
          <p:nvPr/>
        </p:nvGrpSpPr>
        <p:grpSpPr>
          <a:xfrm>
            <a:off x="5903728" y="4045301"/>
            <a:ext cx="1583324" cy="719910"/>
            <a:chOff x="5788242" y="2266744"/>
            <a:chExt cx="1624614" cy="75460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9494155-D768-4B83-B45D-55D271D7D436}"/>
                </a:ext>
              </a:extLst>
            </p:cNvPr>
            <p:cNvSpPr/>
            <p:nvPr/>
          </p:nvSpPr>
          <p:spPr>
            <a:xfrm>
              <a:off x="5788242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2CF451-9C9F-4CE8-A44E-459C351AE0C9}"/>
                </a:ext>
              </a:extLst>
            </p:cNvPr>
            <p:cNvSpPr txBox="1"/>
            <p:nvPr/>
          </p:nvSpPr>
          <p:spPr>
            <a:xfrm>
              <a:off x="5973100" y="2382433"/>
              <a:ext cx="1287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Los calamares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52A6E6-E041-4423-9E6B-4C44F7A08580}"/>
              </a:ext>
            </a:extLst>
          </p:cNvPr>
          <p:cNvGrpSpPr/>
          <p:nvPr/>
        </p:nvGrpSpPr>
        <p:grpSpPr>
          <a:xfrm>
            <a:off x="2260375" y="4045303"/>
            <a:ext cx="1583324" cy="719910"/>
            <a:chOff x="2142478" y="2266744"/>
            <a:chExt cx="1624614" cy="75460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64A2B6E-9487-4CA5-A597-0724C3F37AE5}"/>
                </a:ext>
              </a:extLst>
            </p:cNvPr>
            <p:cNvSpPr/>
            <p:nvPr/>
          </p:nvSpPr>
          <p:spPr>
            <a:xfrm>
              <a:off x="2142478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EBC696-A647-491E-AAF1-519A5DBA406B}"/>
                </a:ext>
              </a:extLst>
            </p:cNvPr>
            <p:cNvSpPr txBox="1"/>
            <p:nvPr/>
          </p:nvSpPr>
          <p:spPr>
            <a:xfrm>
              <a:off x="2311154" y="2496061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Las gambas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A1D665-1F6D-425C-9A32-4AE502962588}"/>
              </a:ext>
            </a:extLst>
          </p:cNvPr>
          <p:cNvGrpSpPr/>
          <p:nvPr/>
        </p:nvGrpSpPr>
        <p:grpSpPr>
          <a:xfrm>
            <a:off x="411690" y="4045303"/>
            <a:ext cx="1583324" cy="719910"/>
            <a:chOff x="319596" y="2266744"/>
            <a:chExt cx="1624614" cy="75460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790D9BF-D4FA-4C29-BCC4-0ABAFCB1696A}"/>
                </a:ext>
              </a:extLst>
            </p:cNvPr>
            <p:cNvSpPr/>
            <p:nvPr/>
          </p:nvSpPr>
          <p:spPr>
            <a:xfrm>
              <a:off x="319596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D07FA4-400C-4BC1-B9CE-A285B36DA4B5}"/>
                </a:ext>
              </a:extLst>
            </p:cNvPr>
            <p:cNvSpPr txBox="1"/>
            <p:nvPr/>
          </p:nvSpPr>
          <p:spPr>
            <a:xfrm>
              <a:off x="488272" y="2490155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El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arroz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600FCA-8D2C-4AE9-99EA-DB9410529D09}"/>
              </a:ext>
            </a:extLst>
          </p:cNvPr>
          <p:cNvGrpSpPr/>
          <p:nvPr/>
        </p:nvGrpSpPr>
        <p:grpSpPr>
          <a:xfrm>
            <a:off x="4064664" y="1569775"/>
            <a:ext cx="1583324" cy="719910"/>
            <a:chOff x="3965360" y="3224813"/>
            <a:chExt cx="1624614" cy="75460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B689217-6ADE-4386-B494-40264BBCCCBA}"/>
                </a:ext>
              </a:extLst>
            </p:cNvPr>
            <p:cNvSpPr/>
            <p:nvPr/>
          </p:nvSpPr>
          <p:spPr>
            <a:xfrm>
              <a:off x="3965360" y="3224813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EDF0CA-03A0-4C7F-B803-21C7814568CB}"/>
                </a:ext>
              </a:extLst>
            </p:cNvPr>
            <p:cNvSpPr txBox="1"/>
            <p:nvPr/>
          </p:nvSpPr>
          <p:spPr>
            <a:xfrm>
              <a:off x="4134036" y="3448224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Un abanico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D78A13-5056-4B71-B829-74CEA32C07E2}"/>
              </a:ext>
            </a:extLst>
          </p:cNvPr>
          <p:cNvGrpSpPr/>
          <p:nvPr/>
        </p:nvGrpSpPr>
        <p:grpSpPr>
          <a:xfrm>
            <a:off x="5903728" y="1561361"/>
            <a:ext cx="1583324" cy="719910"/>
            <a:chOff x="5788242" y="3224813"/>
            <a:chExt cx="1624614" cy="75460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AB02D26-A552-4F55-98A6-991CCF2415BA}"/>
                </a:ext>
              </a:extLst>
            </p:cNvPr>
            <p:cNvSpPr/>
            <p:nvPr/>
          </p:nvSpPr>
          <p:spPr>
            <a:xfrm>
              <a:off x="5788242" y="3224813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460F03-A21E-4937-8E6B-7200AA738D78}"/>
                </a:ext>
              </a:extLst>
            </p:cNvPr>
            <p:cNvSpPr txBox="1"/>
            <p:nvPr/>
          </p:nvSpPr>
          <p:spPr>
            <a:xfrm>
              <a:off x="5973100" y="3448224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Un baile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156BBB-14F8-4A35-B90D-E67162BFF698}"/>
              </a:ext>
            </a:extLst>
          </p:cNvPr>
          <p:cNvGrpSpPr/>
          <p:nvPr/>
        </p:nvGrpSpPr>
        <p:grpSpPr>
          <a:xfrm>
            <a:off x="2241782" y="1574246"/>
            <a:ext cx="1583324" cy="719910"/>
            <a:chOff x="2142478" y="3224813"/>
            <a:chExt cx="1624614" cy="75460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DCD10C4-3605-458E-A669-C1DD20993FA1}"/>
                </a:ext>
              </a:extLst>
            </p:cNvPr>
            <p:cNvSpPr/>
            <p:nvPr/>
          </p:nvSpPr>
          <p:spPr>
            <a:xfrm>
              <a:off x="2142478" y="3224813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5C3F62-C630-4C0F-B73F-1D459597F04B}"/>
                </a:ext>
              </a:extLst>
            </p:cNvPr>
            <p:cNvSpPr txBox="1"/>
            <p:nvPr/>
          </p:nvSpPr>
          <p:spPr>
            <a:xfrm>
              <a:off x="2311154" y="3454130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La guitarra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290708-3911-4776-8D0B-3D94EA0CD6E2}"/>
              </a:ext>
            </a:extLst>
          </p:cNvPr>
          <p:cNvGrpSpPr/>
          <p:nvPr/>
        </p:nvGrpSpPr>
        <p:grpSpPr>
          <a:xfrm>
            <a:off x="418900" y="1574248"/>
            <a:ext cx="1583324" cy="719910"/>
            <a:chOff x="319596" y="2981896"/>
            <a:chExt cx="1624614" cy="75460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5E0C981-C91B-4E25-B4F9-D3B1EA1BD59B}"/>
                </a:ext>
              </a:extLst>
            </p:cNvPr>
            <p:cNvSpPr/>
            <p:nvPr/>
          </p:nvSpPr>
          <p:spPr>
            <a:xfrm>
              <a:off x="319596" y="2981896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7A56A-9957-41C9-B5DE-94A528594641}"/>
                </a:ext>
              </a:extLst>
            </p:cNvPr>
            <p:cNvSpPr txBox="1"/>
            <p:nvPr/>
          </p:nvSpPr>
          <p:spPr>
            <a:xfrm>
              <a:off x="488272" y="3205307"/>
              <a:ext cx="1287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Andalucía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64935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1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The Wall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31B4BDB-39BA-4C35-9B9A-A2D8E74559AA}"/>
              </a:ext>
            </a:extLst>
          </p:cNvPr>
          <p:cNvGrpSpPr/>
          <p:nvPr/>
        </p:nvGrpSpPr>
        <p:grpSpPr>
          <a:xfrm>
            <a:off x="7707422" y="1715865"/>
            <a:ext cx="2328028" cy="374571"/>
            <a:chOff x="7886554" y="3575090"/>
            <a:chExt cx="2328028" cy="374571"/>
          </a:xfrm>
        </p:grpSpPr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A01C97B0-F247-4076-8CBA-46221180A1CC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63DB706D-05AC-409C-B4C9-D9ACB6FF9FB5}"/>
                </a:ext>
              </a:extLst>
            </p:cNvPr>
            <p:cNvSpPr txBox="1"/>
            <p:nvPr/>
          </p:nvSpPr>
          <p:spPr>
            <a:xfrm>
              <a:off x="8829127" y="3575090"/>
              <a:ext cx="1385455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Flamenco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77329F8-9EA6-461E-9799-E5E89BDF6FB4}"/>
              </a:ext>
            </a:extLst>
          </p:cNvPr>
          <p:cNvGrpSpPr/>
          <p:nvPr/>
        </p:nvGrpSpPr>
        <p:grpSpPr>
          <a:xfrm>
            <a:off x="7694214" y="2508305"/>
            <a:ext cx="2328028" cy="374571"/>
            <a:chOff x="7886554" y="3575090"/>
            <a:chExt cx="2328028" cy="374571"/>
          </a:xfrm>
        </p:grpSpPr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C6AE5F56-2D22-4BEF-9AB8-9BFC33544F8A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C6F4CC8-20F0-4958-9414-0EEFA0E90BD9}"/>
                </a:ext>
              </a:extLst>
            </p:cNvPr>
            <p:cNvSpPr txBox="1"/>
            <p:nvPr/>
          </p:nvSpPr>
          <p:spPr>
            <a:xfrm>
              <a:off x="8829127" y="3575090"/>
              <a:ext cx="1385455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Barcelona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ABEA669-CE91-4018-AAE6-E7D3012A1B34}"/>
              </a:ext>
            </a:extLst>
          </p:cNvPr>
          <p:cNvGrpSpPr/>
          <p:nvPr/>
        </p:nvGrpSpPr>
        <p:grpSpPr>
          <a:xfrm>
            <a:off x="7694213" y="3351563"/>
            <a:ext cx="3164107" cy="374571"/>
            <a:chOff x="7886554" y="3575090"/>
            <a:chExt cx="2679809" cy="374571"/>
          </a:xfrm>
        </p:grpSpPr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EC4821C9-4947-4D22-BD34-3ABE3C991DEB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A6BD1AF-83AB-4A46-BC26-84424BD1584A}"/>
                </a:ext>
              </a:extLst>
            </p:cNvPr>
            <p:cNvSpPr txBox="1"/>
            <p:nvPr/>
          </p:nvSpPr>
          <p:spPr>
            <a:xfrm>
              <a:off x="8829126" y="3575090"/>
              <a:ext cx="1737237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Día de Muertos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50D5F86-4AEB-4399-A9E4-C77C5C0B030F}"/>
              </a:ext>
            </a:extLst>
          </p:cNvPr>
          <p:cNvGrpSpPr/>
          <p:nvPr/>
        </p:nvGrpSpPr>
        <p:grpSpPr>
          <a:xfrm>
            <a:off x="7705869" y="4195199"/>
            <a:ext cx="2328028" cy="374571"/>
            <a:chOff x="7886554" y="3575090"/>
            <a:chExt cx="2328028" cy="374571"/>
          </a:xfrm>
        </p:grpSpPr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1DB7DCC4-A31C-4247-BC6D-0802EF60D1B0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39D8D5AF-F17D-4720-95D8-DDA2DAC1C48C}"/>
                </a:ext>
              </a:extLst>
            </p:cNvPr>
            <p:cNvSpPr txBox="1"/>
            <p:nvPr/>
          </p:nvSpPr>
          <p:spPr>
            <a:xfrm>
              <a:off x="8829127" y="3575090"/>
              <a:ext cx="1385455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Paella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3954972-F693-4C03-90D1-8E173907018C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1BF7546-9F25-4FD8-BDB9-7FAB5F4E9A40}"/>
              </a:ext>
            </a:extLst>
          </p:cNvPr>
          <p:cNvSpPr txBox="1"/>
          <p:nvPr/>
        </p:nvSpPr>
        <p:spPr>
          <a:xfrm>
            <a:off x="3143536" y="375799"/>
            <a:ext cx="5895402" cy="646986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Award 2 points for each correct group of 4 and 1 bonus point for each correct link</a:t>
            </a:r>
          </a:p>
        </p:txBody>
      </p:sp>
    </p:spTree>
    <p:extLst>
      <p:ext uri="{BB962C8B-B14F-4D97-AF65-F5344CB8AC3E}">
        <p14:creationId xmlns:p14="http://schemas.microsoft.com/office/powerpoint/2010/main" val="37337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196882" y="2824072"/>
            <a:ext cx="439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2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latin typeface="Century Gothic" panose="020B0502020202020204" pitchFamily="34" charset="0"/>
              </a:rPr>
              <a:t>Hablan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latin typeface="Century Gothic" panose="020B0502020202020204" pitchFamily="34" charset="0"/>
              </a:rPr>
              <a:t>Español</a:t>
            </a:r>
            <a:r>
              <a:rPr lang="en-GB" sz="3600" dirty="0"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A3D2E3B-9CFF-4AE9-B92B-B84459B70A23}"/>
              </a:ext>
            </a:extLst>
          </p:cNvPr>
          <p:cNvGrpSpPr/>
          <p:nvPr/>
        </p:nvGrpSpPr>
        <p:grpSpPr>
          <a:xfrm>
            <a:off x="209547" y="336570"/>
            <a:ext cx="1804568" cy="1954294"/>
            <a:chOff x="209547" y="336570"/>
            <a:chExt cx="1804568" cy="19542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BFC9A5-3461-4A2D-9B7F-7C47F983EDC9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54294"/>
              <a:chOff x="346229" y="336570"/>
              <a:chExt cx="1667886" cy="1954294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id="{97E4AB87-098E-4ECE-8CEF-F4CEA973F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8" r="1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D2E8D-CF47-42B3-8DEA-19DD80BED08E}"/>
                  </a:ext>
                </a:extLst>
              </p:cNvPr>
              <p:cNvSpPr txBox="1"/>
              <p:nvPr/>
            </p:nvSpPr>
            <p:spPr>
              <a:xfrm>
                <a:off x="563174" y="1916293"/>
                <a:ext cx="1233996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Will Smith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0F8C46E-5E60-4C8F-9AF4-5E7C87D1DD3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886568-369D-4B11-ADF6-63B6AE091EAF}"/>
              </a:ext>
            </a:extLst>
          </p:cNvPr>
          <p:cNvGrpSpPr/>
          <p:nvPr/>
        </p:nvGrpSpPr>
        <p:grpSpPr>
          <a:xfrm>
            <a:off x="2582764" y="336570"/>
            <a:ext cx="1804568" cy="1954294"/>
            <a:chOff x="209547" y="336570"/>
            <a:chExt cx="1804568" cy="1954294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D808198-7F09-485E-B251-221C6B0EA8C2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54294"/>
              <a:chOff x="346229" y="336570"/>
              <a:chExt cx="1667886" cy="1954294"/>
            </a:xfrm>
          </p:grpSpPr>
          <p:pic>
            <p:nvPicPr>
              <p:cNvPr id="120" name="Picture 2">
                <a:extLst>
                  <a:ext uri="{FF2B5EF4-FFF2-40B4-BE49-F238E27FC236}">
                    <a16:creationId xmlns:a16="http://schemas.microsoft.com/office/drawing/2014/main" id="{9A0895C4-B539-4AA2-AF71-4E5954B6C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50" b="9750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46E4A66-8185-4365-A444-9B3D432F3892}"/>
                  </a:ext>
                </a:extLst>
              </p:cNvPr>
              <p:cNvSpPr txBox="1"/>
              <p:nvPr/>
            </p:nvSpPr>
            <p:spPr>
              <a:xfrm>
                <a:off x="411783" y="1916293"/>
                <a:ext cx="1451580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Boris Johnson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45067E3-999A-48BA-BBB3-6BB2B4C798A4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3DAB97C-0C0F-4255-A8DF-9E2B6EB526FD}"/>
              </a:ext>
            </a:extLst>
          </p:cNvPr>
          <p:cNvGrpSpPr/>
          <p:nvPr/>
        </p:nvGrpSpPr>
        <p:grpSpPr>
          <a:xfrm>
            <a:off x="5047277" y="327166"/>
            <a:ext cx="1804568" cy="1963698"/>
            <a:chOff x="209547" y="336570"/>
            <a:chExt cx="1804568" cy="19636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9C73BDA-5AC8-42B8-ACED-6A5162A78739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63698"/>
              <a:chOff x="346229" y="336570"/>
              <a:chExt cx="1667886" cy="1963698"/>
            </a:xfrm>
          </p:grpSpPr>
          <p:pic>
            <p:nvPicPr>
              <p:cNvPr id="126" name="Picture 2">
                <a:extLst>
                  <a:ext uri="{FF2B5EF4-FFF2-40B4-BE49-F238E27FC236}">
                    <a16:creationId xmlns:a16="http://schemas.microsoft.com/office/drawing/2014/main" id="{F30CDE10-9D2E-426C-B905-63A0521E54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86" b="9386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B991BC6-0665-4487-8665-93747BED759D}"/>
                  </a:ext>
                </a:extLst>
              </p:cNvPr>
              <p:cNvSpPr txBox="1"/>
              <p:nvPr/>
            </p:nvSpPr>
            <p:spPr>
              <a:xfrm>
                <a:off x="522723" y="1925697"/>
                <a:ext cx="1314898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Demi Lovato</a:t>
                </a: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9B5FC6F-74D3-4383-B598-15CFD41BA06E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1E6A317-C2CE-420D-BF12-2EF7EEB80039}"/>
              </a:ext>
            </a:extLst>
          </p:cNvPr>
          <p:cNvGrpSpPr/>
          <p:nvPr/>
        </p:nvGrpSpPr>
        <p:grpSpPr>
          <a:xfrm>
            <a:off x="7375108" y="327166"/>
            <a:ext cx="1804568" cy="1963698"/>
            <a:chOff x="209547" y="336570"/>
            <a:chExt cx="1804568" cy="1963698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7ABCE60-398C-4801-A9A6-45BF03B406FA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63698"/>
              <a:chOff x="346229" y="336570"/>
              <a:chExt cx="1667886" cy="1963698"/>
            </a:xfrm>
          </p:grpSpPr>
          <p:pic>
            <p:nvPicPr>
              <p:cNvPr id="131" name="Picture 2">
                <a:extLst>
                  <a:ext uri="{FF2B5EF4-FFF2-40B4-BE49-F238E27FC236}">
                    <a16:creationId xmlns:a16="http://schemas.microsoft.com/office/drawing/2014/main" id="{F1A33A4D-91F1-4BDE-9674-29D12E656E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" r="765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0076233-786C-4E9F-82EC-42218D68446C}"/>
                  </a:ext>
                </a:extLst>
              </p:cNvPr>
              <p:cNvSpPr txBox="1"/>
              <p:nvPr/>
            </p:nvSpPr>
            <p:spPr>
              <a:xfrm>
                <a:off x="522723" y="1925697"/>
                <a:ext cx="1314898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Shakira 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4BDD69B-28C5-4363-993C-8D9E843B8223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595DFC-A034-47B5-9CBE-4DCD189371E3}"/>
              </a:ext>
            </a:extLst>
          </p:cNvPr>
          <p:cNvGrpSpPr/>
          <p:nvPr/>
        </p:nvGrpSpPr>
        <p:grpSpPr>
          <a:xfrm>
            <a:off x="209547" y="2814364"/>
            <a:ext cx="1804568" cy="1930654"/>
            <a:chOff x="209547" y="336570"/>
            <a:chExt cx="1804568" cy="193065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BF9C9D9-4EF3-47F5-AEB9-6FC184DFC6E3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30654"/>
              <a:chOff x="346229" y="336570"/>
              <a:chExt cx="1667886" cy="1930654"/>
            </a:xfrm>
          </p:grpSpPr>
          <p:pic>
            <p:nvPicPr>
              <p:cNvPr id="137" name="Picture 2">
                <a:extLst>
                  <a:ext uri="{FF2B5EF4-FFF2-40B4-BE49-F238E27FC236}">
                    <a16:creationId xmlns:a16="http://schemas.microsoft.com/office/drawing/2014/main" id="{772D098F-1A77-485E-9F7C-FCC83128FD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7" r="1857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1C9F3C8-6706-4204-A5BE-4B580EEBE4A3}"/>
                  </a:ext>
                </a:extLst>
              </p:cNvPr>
              <p:cNvSpPr txBox="1"/>
              <p:nvPr/>
            </p:nvSpPr>
            <p:spPr>
              <a:xfrm>
                <a:off x="391500" y="1892653"/>
                <a:ext cx="1491392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Pep Guardiola </a:t>
                </a: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3C5F07E-6F30-413C-B712-33686AFA029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232C47-E87F-422C-A4CF-9A5742A89822}"/>
              </a:ext>
            </a:extLst>
          </p:cNvPr>
          <p:cNvGrpSpPr/>
          <p:nvPr/>
        </p:nvGrpSpPr>
        <p:grpSpPr>
          <a:xfrm>
            <a:off x="2582764" y="2814364"/>
            <a:ext cx="1850273" cy="1930654"/>
            <a:chOff x="209547" y="336570"/>
            <a:chExt cx="1850273" cy="193065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FD54502-252D-4D59-B3B3-2B9A4F1319C2}"/>
                </a:ext>
              </a:extLst>
            </p:cNvPr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43" name="Picture 2">
                <a:extLst>
                  <a:ext uri="{FF2B5EF4-FFF2-40B4-BE49-F238E27FC236}">
                    <a16:creationId xmlns:a16="http://schemas.microsoft.com/office/drawing/2014/main" id="{1577FA43-7995-47CF-A09C-7B76C4DC7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75" b="10975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2F62531-BDA9-4FAD-B6CC-E3F31A054A1E}"/>
                  </a:ext>
                </a:extLst>
              </p:cNvPr>
              <p:cNvSpPr txBox="1"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Chris Hemsworth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132410-D6A5-4BDB-8850-4D7E647A8C61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998ACAD-425E-4685-9BCB-901F63D0679E}"/>
              </a:ext>
            </a:extLst>
          </p:cNvPr>
          <p:cNvGrpSpPr/>
          <p:nvPr/>
        </p:nvGrpSpPr>
        <p:grpSpPr>
          <a:xfrm>
            <a:off x="5046926" y="2814364"/>
            <a:ext cx="1850273" cy="1930654"/>
            <a:chOff x="209547" y="336570"/>
            <a:chExt cx="1850273" cy="1930654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354F31-14F2-41DB-B3D7-CBC9FA20F5AE}"/>
                </a:ext>
              </a:extLst>
            </p:cNvPr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49" name="Picture 2">
                <a:extLst>
                  <a:ext uri="{FF2B5EF4-FFF2-40B4-BE49-F238E27FC236}">
                    <a16:creationId xmlns:a16="http://schemas.microsoft.com/office/drawing/2014/main" id="{15FC5FEE-B634-4504-A6A6-76FCB8AD3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6" r="4496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32AB22-CEA8-4810-A934-F195B48B3919}"/>
                  </a:ext>
                </a:extLst>
              </p:cNvPr>
              <p:cNvSpPr txBox="1"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Justin Bieber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E108F08-C151-470A-BE63-DE6376A3E4DA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BCE30E6-875F-4E81-AED0-49A0C9F2D135}"/>
              </a:ext>
            </a:extLst>
          </p:cNvPr>
          <p:cNvGrpSpPr/>
          <p:nvPr/>
        </p:nvGrpSpPr>
        <p:grpSpPr>
          <a:xfrm>
            <a:off x="7420596" y="2802942"/>
            <a:ext cx="1850273" cy="1930654"/>
            <a:chOff x="209547" y="336570"/>
            <a:chExt cx="1850273" cy="1930654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7B7ADD-5591-4389-B2FA-E67769645CE9}"/>
                </a:ext>
              </a:extLst>
            </p:cNvPr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54" name="Picture 2">
                <a:extLst>
                  <a:ext uri="{FF2B5EF4-FFF2-40B4-BE49-F238E27FC236}">
                    <a16:creationId xmlns:a16="http://schemas.microsoft.com/office/drawing/2014/main" id="{B085F7B6-D822-45DD-BC14-55CF5835D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7" r="4037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D69F26C-0519-4ED2-8FD4-CBD3003FFB46}"/>
                  </a:ext>
                </a:extLst>
              </p:cNvPr>
              <p:cNvSpPr txBox="1"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Gareth Bale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C593444-5D9D-466F-8D1C-E1D241B12D5D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88720717-CF3C-491C-BB65-821525AC4B6E}"/>
              </a:ext>
            </a:extLst>
          </p:cNvPr>
          <p:cNvSpPr txBox="1"/>
          <p:nvPr/>
        </p:nvSpPr>
        <p:spPr>
          <a:xfrm>
            <a:off x="2365688" y="5799922"/>
            <a:ext cx="73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Award 1 point for each correct 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51F07-D2E6-4466-A296-F925A7B871DE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EDF6A9-965E-4851-AA40-F01E39AF81A5}"/>
              </a:ext>
            </a:extLst>
          </p:cNvPr>
          <p:cNvSpPr txBox="1"/>
          <p:nvPr/>
        </p:nvSpPr>
        <p:spPr>
          <a:xfrm>
            <a:off x="1615928" y="1020464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Sí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FBB24E-95E2-4724-8134-A9AC42DDDDDE}"/>
              </a:ext>
            </a:extLst>
          </p:cNvPr>
          <p:cNvSpPr txBox="1"/>
          <p:nvPr/>
        </p:nvSpPr>
        <p:spPr>
          <a:xfrm>
            <a:off x="4080441" y="1020464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80D548-C0EE-4E7B-9725-6B9B6395BB7F}"/>
              </a:ext>
            </a:extLst>
          </p:cNvPr>
          <p:cNvSpPr txBox="1"/>
          <p:nvPr/>
        </p:nvSpPr>
        <p:spPr>
          <a:xfrm>
            <a:off x="6499695" y="1020464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02B2EA-0B2A-4A4F-930C-D76BA7C0F28E}"/>
              </a:ext>
            </a:extLst>
          </p:cNvPr>
          <p:cNvSpPr txBox="1"/>
          <p:nvPr/>
        </p:nvSpPr>
        <p:spPr>
          <a:xfrm>
            <a:off x="8815048" y="1020464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Sí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37B11-F988-43D8-894D-0A83EA61856A}"/>
              </a:ext>
            </a:extLst>
          </p:cNvPr>
          <p:cNvSpPr txBox="1"/>
          <p:nvPr/>
        </p:nvSpPr>
        <p:spPr>
          <a:xfrm>
            <a:off x="1695148" y="3486836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Sí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8C763C-D22D-4835-9D21-4B63BDA7391D}"/>
              </a:ext>
            </a:extLst>
          </p:cNvPr>
          <p:cNvSpPr txBox="1"/>
          <p:nvPr/>
        </p:nvSpPr>
        <p:spPr>
          <a:xfrm>
            <a:off x="4058102" y="3498258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Sí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454170-F8E7-4D17-AB97-CB8CA324A3B5}"/>
              </a:ext>
            </a:extLst>
          </p:cNvPr>
          <p:cNvSpPr txBox="1"/>
          <p:nvPr/>
        </p:nvSpPr>
        <p:spPr>
          <a:xfrm>
            <a:off x="6464878" y="3541714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78937D-B773-4165-AB06-601F3C48B839}"/>
              </a:ext>
            </a:extLst>
          </p:cNvPr>
          <p:cNvSpPr txBox="1"/>
          <p:nvPr/>
        </p:nvSpPr>
        <p:spPr>
          <a:xfrm>
            <a:off x="8941126" y="3541714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Sí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ooing from the stands">
            <a:extLst>
              <a:ext uri="{FF2B5EF4-FFF2-40B4-BE49-F238E27FC236}">
                <a16:creationId xmlns:a16="http://schemas.microsoft.com/office/drawing/2014/main" id="{84C2D350-DF89-4A75-A786-B81419E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19" y="132054"/>
            <a:ext cx="1933206" cy="193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3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latin typeface="Century Gothic" panose="020B0502020202020204" pitchFamily="34" charset="0"/>
              </a:rPr>
              <a:t>Dónde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latin typeface="Century Gothic" panose="020B0502020202020204" pitchFamily="34" charset="0"/>
              </a:rPr>
              <a:t>estoy</a:t>
            </a:r>
            <a:r>
              <a:rPr lang="en-GB" sz="36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E95B61FD-4921-4A7E-9889-60ECB4ED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25" y="-21658"/>
            <a:ext cx="2439232" cy="24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63DE5-0D49-49AC-A58F-4D4E974C922D}"/>
              </a:ext>
            </a:extLst>
          </p:cNvPr>
          <p:cNvSpPr txBox="1"/>
          <p:nvPr/>
        </p:nvSpPr>
        <p:spPr>
          <a:xfrm>
            <a:off x="1324154" y="383568"/>
            <a:ext cx="2627790" cy="2009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1. </a:t>
            </a:r>
            <a:r>
              <a:rPr lang="es-ES" sz="1600" dirty="0">
                <a:latin typeface="Century Gothic" panose="020B0502020202020204" pitchFamily="34" charset="0"/>
              </a:rPr>
              <a:t>Hoy voy a hacer turismo. Por la mañana visitaré el Palacio Real y por la tarde iré al Museo Nacional del Prado.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Ciudad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10453-F1A7-4D1C-B8B2-3DDCA7211058}"/>
              </a:ext>
            </a:extLst>
          </p:cNvPr>
          <p:cNvSpPr txBox="1"/>
          <p:nvPr/>
        </p:nvSpPr>
        <p:spPr>
          <a:xfrm>
            <a:off x="6091237" y="383568"/>
            <a:ext cx="2627790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2. </a:t>
            </a:r>
            <a:r>
              <a:rPr lang="es-ES" sz="1600" dirty="0">
                <a:latin typeface="Century Gothic" panose="020B0502020202020204" pitchFamily="34" charset="0"/>
              </a:rPr>
              <a:t>Este país es famoso por el fútbol y el baile. Voy a ver mi equipo favorito, el Boca Juniors.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País</a:t>
            </a:r>
          </a:p>
        </p:txBody>
      </p:sp>
      <p:pic>
        <p:nvPicPr>
          <p:cNvPr id="5126" name="Picture 6" descr="Bitmoji Image">
            <a:extLst>
              <a:ext uri="{FF2B5EF4-FFF2-40B4-BE49-F238E27FC236}">
                <a16:creationId xmlns:a16="http://schemas.microsoft.com/office/drawing/2014/main" id="{7926D50E-E6D5-4FB6-8B28-7366F9D7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" y="2661897"/>
            <a:ext cx="1716322" cy="17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1D5A1-BDB4-47F3-AAC6-F85F4F445717}"/>
              </a:ext>
            </a:extLst>
          </p:cNvPr>
          <p:cNvSpPr txBox="1"/>
          <p:nvPr/>
        </p:nvSpPr>
        <p:spPr>
          <a:xfrm>
            <a:off x="1626123" y="2661897"/>
            <a:ext cx="2861199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3. </a:t>
            </a:r>
            <a:r>
              <a:rPr lang="es-ES" sz="1600" dirty="0">
                <a:latin typeface="Century Gothic" panose="020B0502020202020204" pitchFamily="34" charset="0"/>
              </a:rPr>
              <a:t>Esta isla es muy preciosa y hay unas playas bonitas. Los edificios y los coches son muy antiguos.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País</a:t>
            </a:r>
          </a:p>
        </p:txBody>
      </p:sp>
      <p:pic>
        <p:nvPicPr>
          <p:cNvPr id="5128" name="Picture 8" descr="Bitmoji Image">
            <a:extLst>
              <a:ext uri="{FF2B5EF4-FFF2-40B4-BE49-F238E27FC236}">
                <a16:creationId xmlns:a16="http://schemas.microsoft.com/office/drawing/2014/main" id="{3485B9D3-579A-4E00-8054-00F641FF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47" y="2037326"/>
            <a:ext cx="2600129" cy="2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798EB1-6CD4-4378-BAC0-CEF570CC8FF7}"/>
              </a:ext>
            </a:extLst>
          </p:cNvPr>
          <p:cNvSpPr txBox="1"/>
          <p:nvPr/>
        </p:nvSpPr>
        <p:spPr>
          <a:xfrm>
            <a:off x="6658510" y="2622301"/>
            <a:ext cx="2627790" cy="1975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4. </a:t>
            </a:r>
            <a:r>
              <a:rPr lang="es-ES" sz="1600" dirty="0">
                <a:latin typeface="Century Gothic" panose="020B0502020202020204" pitchFamily="34" charset="0"/>
              </a:rPr>
              <a:t>En este país se celebra muchas fiestas. Este fin de semana vamos a ver los desfiles de calaveras. 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País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D5655-7C08-4F14-998A-82F76E8EAF7D}"/>
              </a:ext>
            </a:extLst>
          </p:cNvPr>
          <p:cNvSpPr txBox="1"/>
          <p:nvPr/>
        </p:nvSpPr>
        <p:spPr>
          <a:xfrm>
            <a:off x="462231" y="4711764"/>
            <a:ext cx="3169151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5. </a:t>
            </a:r>
            <a:r>
              <a:rPr lang="es-ES" sz="1600" dirty="0">
                <a:latin typeface="Century Gothic" panose="020B0502020202020204" pitchFamily="34" charset="0"/>
              </a:rPr>
              <a:t>Esta ciudad está en la costa. Muchos británicos ven aquí para las vacaciones. Es el lugar de nacimiento de Picasso.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Ciudad</a:t>
            </a:r>
          </a:p>
        </p:txBody>
      </p:sp>
      <p:pic>
        <p:nvPicPr>
          <p:cNvPr id="5130" name="Picture 10" descr="Bitmoji Image">
            <a:extLst>
              <a:ext uri="{FF2B5EF4-FFF2-40B4-BE49-F238E27FC236}">
                <a16:creationId xmlns:a16="http://schemas.microsoft.com/office/drawing/2014/main" id="{389D8404-8F19-4E68-A6BB-EF77EEB6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19" y="4516164"/>
            <a:ext cx="1974564" cy="19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E3C26-96AE-4DC9-AEEA-32ABA56BDE96}"/>
              </a:ext>
            </a:extLst>
          </p:cNvPr>
          <p:cNvSpPr txBox="1"/>
          <p:nvPr/>
        </p:nvSpPr>
        <p:spPr>
          <a:xfrm>
            <a:off x="5504707" y="5446009"/>
            <a:ext cx="463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Award 1 point for each correct answer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B8F90-CAA6-44D9-B368-26CFC0FC90B2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D27A0-1B3C-496D-BD4B-27F697BFA860}"/>
              </a:ext>
            </a:extLst>
          </p:cNvPr>
          <p:cNvSpPr txBox="1"/>
          <p:nvPr/>
        </p:nvSpPr>
        <p:spPr>
          <a:xfrm>
            <a:off x="764487" y="2090327"/>
            <a:ext cx="1459788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Madrid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93EB1A-EE6D-4B4F-B040-3C516A8531F1}"/>
              </a:ext>
            </a:extLst>
          </p:cNvPr>
          <p:cNvSpPr txBox="1"/>
          <p:nvPr/>
        </p:nvSpPr>
        <p:spPr>
          <a:xfrm>
            <a:off x="6347196" y="1857307"/>
            <a:ext cx="1704908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Argentina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02B81-F6BC-424A-BF24-3E7281907584}"/>
              </a:ext>
            </a:extLst>
          </p:cNvPr>
          <p:cNvSpPr txBox="1"/>
          <p:nvPr/>
        </p:nvSpPr>
        <p:spPr>
          <a:xfrm>
            <a:off x="2290855" y="4115776"/>
            <a:ext cx="1181185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Cuba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E81AD9-DFF3-4713-8471-3961C5ED6B06}"/>
              </a:ext>
            </a:extLst>
          </p:cNvPr>
          <p:cNvSpPr txBox="1"/>
          <p:nvPr/>
        </p:nvSpPr>
        <p:spPr>
          <a:xfrm>
            <a:off x="7265108" y="4324645"/>
            <a:ext cx="1181185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México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AB423-34F5-413F-A53C-959781AFE553}"/>
              </a:ext>
            </a:extLst>
          </p:cNvPr>
          <p:cNvSpPr txBox="1"/>
          <p:nvPr/>
        </p:nvSpPr>
        <p:spPr>
          <a:xfrm>
            <a:off x="1035530" y="6165643"/>
            <a:ext cx="1181185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Málaga</a:t>
            </a:r>
          </a:p>
        </p:txBody>
      </p:sp>
    </p:spTree>
    <p:extLst>
      <p:ext uri="{BB962C8B-B14F-4D97-AF65-F5344CB8AC3E}">
        <p14:creationId xmlns:p14="http://schemas.microsoft.com/office/powerpoint/2010/main" val="20421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434286" y="2644568"/>
            <a:ext cx="404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4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Find the intruders</a:t>
            </a:r>
          </a:p>
        </p:txBody>
      </p:sp>
      <p:pic>
        <p:nvPicPr>
          <p:cNvPr id="4098" name="Picture 2" descr="free blank map of north and south america | Latin America Printable Blank  map, south america | Latin america map, South america map, Spanish speaking  countries map">
            <a:extLst>
              <a:ext uri="{FF2B5EF4-FFF2-40B4-BE49-F238E27FC236}">
                <a16:creationId xmlns:a16="http://schemas.microsoft.com/office/drawing/2014/main" id="{BB7B07F9-3EFE-444E-9603-B4DDA1CB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b="5705"/>
          <a:stretch/>
        </p:blipFill>
        <p:spPr bwMode="auto">
          <a:xfrm>
            <a:off x="913614" y="414780"/>
            <a:ext cx="5027613" cy="61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A7284-EFFC-4BDC-A3EB-0B5171C8DE7D}"/>
              </a:ext>
            </a:extLst>
          </p:cNvPr>
          <p:cNvSpPr txBox="1"/>
          <p:nvPr/>
        </p:nvSpPr>
        <p:spPr>
          <a:xfrm>
            <a:off x="1213756" y="517071"/>
            <a:ext cx="1758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los </a:t>
            </a:r>
            <a:r>
              <a:rPr lang="en-GB" sz="1200" dirty="0" err="1">
                <a:latin typeface="Century Gothic" panose="020B0502020202020204" pitchFamily="34" charset="0"/>
              </a:rPr>
              <a:t>Estados</a:t>
            </a:r>
            <a:r>
              <a:rPr lang="en-GB" sz="1200" dirty="0">
                <a:latin typeface="Century Gothic" panose="020B0502020202020204" pitchFamily="34" charset="0"/>
              </a:rPr>
              <a:t> Unidos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39271-6B97-487B-A7C2-8A232D9DA66E}"/>
              </a:ext>
            </a:extLst>
          </p:cNvPr>
          <p:cNvSpPr txBox="1"/>
          <p:nvPr/>
        </p:nvSpPr>
        <p:spPr>
          <a:xfrm>
            <a:off x="2972585" y="4729842"/>
            <a:ext cx="60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Chile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F95A56-E0EE-4A1A-A7B9-EF6A849BD797}"/>
              </a:ext>
            </a:extLst>
          </p:cNvPr>
          <p:cNvCxnSpPr>
            <a:cxnSpLocks/>
          </p:cNvCxnSpPr>
          <p:nvPr/>
        </p:nvCxnSpPr>
        <p:spPr>
          <a:xfrm flipV="1">
            <a:off x="3438055" y="4648199"/>
            <a:ext cx="277586" cy="16328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646D3E-C28F-4524-9DE2-3E9D4DF8F87F}"/>
              </a:ext>
            </a:extLst>
          </p:cNvPr>
          <p:cNvSpPr txBox="1"/>
          <p:nvPr/>
        </p:nvSpPr>
        <p:spPr>
          <a:xfrm rot="17729205">
            <a:off x="3447946" y="4983681"/>
            <a:ext cx="91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Suecia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767E3-9F53-4E51-A6DE-AC8AF115FB10}"/>
              </a:ext>
            </a:extLst>
          </p:cNvPr>
          <p:cNvSpPr txBox="1"/>
          <p:nvPr/>
        </p:nvSpPr>
        <p:spPr>
          <a:xfrm>
            <a:off x="3166796" y="2549508"/>
            <a:ext cx="820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Andorra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41797-9BE1-40D2-A468-F6A19A0B1206}"/>
              </a:ext>
            </a:extLst>
          </p:cNvPr>
          <p:cNvSpPr txBox="1"/>
          <p:nvPr/>
        </p:nvSpPr>
        <p:spPr>
          <a:xfrm>
            <a:off x="3086949" y="1125434"/>
            <a:ext cx="1119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Cabo Verde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48ADC7-AA29-4A4D-B45C-04A2636FAA02}"/>
              </a:ext>
            </a:extLst>
          </p:cNvPr>
          <p:cNvCxnSpPr>
            <a:cxnSpLocks/>
          </p:cNvCxnSpPr>
          <p:nvPr/>
        </p:nvCxnSpPr>
        <p:spPr>
          <a:xfrm flipH="1">
            <a:off x="3270001" y="1365382"/>
            <a:ext cx="135657" cy="230593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A93EA5-C250-4C41-ABEC-775AF89F5DA2}"/>
              </a:ext>
            </a:extLst>
          </p:cNvPr>
          <p:cNvSpPr txBox="1"/>
          <p:nvPr/>
        </p:nvSpPr>
        <p:spPr>
          <a:xfrm>
            <a:off x="4875791" y="2411138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Islandia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AC66C7-6FB2-46BE-8864-A931BA107B24}"/>
              </a:ext>
            </a:extLst>
          </p:cNvPr>
          <p:cNvCxnSpPr>
            <a:cxnSpLocks/>
          </p:cNvCxnSpPr>
          <p:nvPr/>
        </p:nvCxnSpPr>
        <p:spPr>
          <a:xfrm flipH="1">
            <a:off x="4776688" y="2549508"/>
            <a:ext cx="338083" cy="104048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FCFDF5-DC3F-47CE-8FC4-254279E58D90}"/>
              </a:ext>
            </a:extLst>
          </p:cNvPr>
          <p:cNvSpPr txBox="1"/>
          <p:nvPr/>
        </p:nvSpPr>
        <p:spPr>
          <a:xfrm>
            <a:off x="4385987" y="3508808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Madagascar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0A6D74-392C-412D-8F9D-DEEEFF1B4C16}"/>
              </a:ext>
            </a:extLst>
          </p:cNvPr>
          <p:cNvSpPr txBox="1"/>
          <p:nvPr/>
        </p:nvSpPr>
        <p:spPr>
          <a:xfrm>
            <a:off x="2453903" y="2581989"/>
            <a:ext cx="820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Panamá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F4A64-BCD4-481E-84EA-0E1C2799365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2863955" y="2484107"/>
            <a:ext cx="112635" cy="97882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42D4B48-B0A3-4CDF-B4C3-F58FB3F519FA}"/>
              </a:ext>
            </a:extLst>
          </p:cNvPr>
          <p:cNvSpPr txBox="1"/>
          <p:nvPr/>
        </p:nvSpPr>
        <p:spPr>
          <a:xfrm>
            <a:off x="4747146" y="5121111"/>
            <a:ext cx="8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Uruguay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6CEABF-780C-4D54-A73A-40BF7FB35B09}"/>
              </a:ext>
            </a:extLst>
          </p:cNvPr>
          <p:cNvCxnSpPr>
            <a:cxnSpLocks/>
          </p:cNvCxnSpPr>
          <p:nvPr/>
        </p:nvCxnSpPr>
        <p:spPr>
          <a:xfrm flipH="1" flipV="1">
            <a:off x="4454372" y="5121111"/>
            <a:ext cx="311847" cy="81897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449D37-3AFF-4332-AE5B-01935DD11900}"/>
              </a:ext>
            </a:extLst>
          </p:cNvPr>
          <p:cNvSpPr txBox="1"/>
          <p:nvPr/>
        </p:nvSpPr>
        <p:spPr>
          <a:xfrm rot="2576478">
            <a:off x="4031097" y="4344664"/>
            <a:ext cx="74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Century Gothic" panose="020B0502020202020204" pitchFamily="34" charset="0"/>
              </a:rPr>
              <a:t>Paraguay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99F56B-D9CB-4D2E-B2FA-D9D79F9ABEB4}"/>
              </a:ext>
            </a:extLst>
          </p:cNvPr>
          <p:cNvSpPr txBox="1"/>
          <p:nvPr/>
        </p:nvSpPr>
        <p:spPr>
          <a:xfrm>
            <a:off x="3683863" y="3908383"/>
            <a:ext cx="701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Bolivia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E2E4E6-5B84-444B-8ED5-56E550623168}"/>
              </a:ext>
            </a:extLst>
          </p:cNvPr>
          <p:cNvSpPr txBox="1"/>
          <p:nvPr/>
        </p:nvSpPr>
        <p:spPr>
          <a:xfrm rot="3714485">
            <a:off x="3103527" y="3433461"/>
            <a:ext cx="60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Perú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B9AF14-32A5-4DE0-ACAD-402E84E2C10D}"/>
              </a:ext>
            </a:extLst>
          </p:cNvPr>
          <p:cNvSpPr txBox="1"/>
          <p:nvPr/>
        </p:nvSpPr>
        <p:spPr>
          <a:xfrm>
            <a:off x="2093170" y="2888349"/>
            <a:ext cx="84223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Ecuador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281FAF-9A70-4AB1-99BF-AB1D179BB5F8}"/>
              </a:ext>
            </a:extLst>
          </p:cNvPr>
          <p:cNvCxnSpPr>
            <a:cxnSpLocks/>
          </p:cNvCxnSpPr>
          <p:nvPr/>
        </p:nvCxnSpPr>
        <p:spPr>
          <a:xfrm>
            <a:off x="2843759" y="3039226"/>
            <a:ext cx="128826" cy="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4738051-D222-4282-82E6-B00109615FF1}"/>
              </a:ext>
            </a:extLst>
          </p:cNvPr>
          <p:cNvSpPr txBox="1"/>
          <p:nvPr/>
        </p:nvSpPr>
        <p:spPr>
          <a:xfrm>
            <a:off x="3516682" y="2286794"/>
            <a:ext cx="899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Century Gothic" panose="020B0502020202020204" pitchFamily="34" charset="0"/>
              </a:rPr>
              <a:t>Venezuela</a:t>
            </a:r>
            <a:r>
              <a:rPr lang="es-ES" sz="11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E75995-6E8B-43BB-A1C6-A4F5EA7A5C4A}"/>
              </a:ext>
            </a:extLst>
          </p:cNvPr>
          <p:cNvSpPr txBox="1"/>
          <p:nvPr/>
        </p:nvSpPr>
        <p:spPr>
          <a:xfrm>
            <a:off x="4182923" y="2235088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Guyana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AB770D-C199-462D-A440-F74696AE34ED}"/>
              </a:ext>
            </a:extLst>
          </p:cNvPr>
          <p:cNvCxnSpPr>
            <a:cxnSpLocks/>
          </p:cNvCxnSpPr>
          <p:nvPr/>
        </p:nvCxnSpPr>
        <p:spPr>
          <a:xfrm flipH="1">
            <a:off x="4415068" y="2470527"/>
            <a:ext cx="176875" cy="157171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883A348-D00E-4E4E-B243-7EC34AF09FD4}"/>
              </a:ext>
            </a:extLst>
          </p:cNvPr>
          <p:cNvSpPr txBox="1"/>
          <p:nvPr/>
        </p:nvSpPr>
        <p:spPr>
          <a:xfrm>
            <a:off x="4160533" y="2949617"/>
            <a:ext cx="842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Surinam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F85C0C-45FF-444E-B430-B10D9E8FFE94}"/>
              </a:ext>
            </a:extLst>
          </p:cNvPr>
          <p:cNvCxnSpPr>
            <a:cxnSpLocks/>
          </p:cNvCxnSpPr>
          <p:nvPr/>
        </p:nvCxnSpPr>
        <p:spPr>
          <a:xfrm flipH="1" flipV="1">
            <a:off x="4643597" y="2843599"/>
            <a:ext cx="56195" cy="16779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2DE307-F408-4BE5-B1E2-CACAE73D404F}"/>
              </a:ext>
            </a:extLst>
          </p:cNvPr>
          <p:cNvSpPr txBox="1"/>
          <p:nvPr/>
        </p:nvSpPr>
        <p:spPr>
          <a:xfrm>
            <a:off x="4193408" y="1831643"/>
            <a:ext cx="1119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Puerto Rico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7D6BEF-A4BC-4EAC-9E12-39AEF3311F34}"/>
              </a:ext>
            </a:extLst>
          </p:cNvPr>
          <p:cNvCxnSpPr>
            <a:cxnSpLocks/>
          </p:cNvCxnSpPr>
          <p:nvPr/>
        </p:nvCxnSpPr>
        <p:spPr>
          <a:xfrm flipH="1" flipV="1">
            <a:off x="3986900" y="1844610"/>
            <a:ext cx="321905" cy="67008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584E819-9510-435E-86D2-FA82E992FFCA}"/>
              </a:ext>
            </a:extLst>
          </p:cNvPr>
          <p:cNvSpPr txBox="1"/>
          <p:nvPr/>
        </p:nvSpPr>
        <p:spPr>
          <a:xfrm>
            <a:off x="3616851" y="1337314"/>
            <a:ext cx="2145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República Dominicana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EB910D2-A488-4033-9466-2BB74D76136A}"/>
              </a:ext>
            </a:extLst>
          </p:cNvPr>
          <p:cNvCxnSpPr>
            <a:cxnSpLocks/>
          </p:cNvCxnSpPr>
          <p:nvPr/>
        </p:nvCxnSpPr>
        <p:spPr>
          <a:xfrm flipH="1">
            <a:off x="3761650" y="1536579"/>
            <a:ext cx="176875" cy="157171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1C760F-AC2C-4C25-92ED-7442A54740D3}"/>
              </a:ext>
            </a:extLst>
          </p:cNvPr>
          <p:cNvSpPr txBox="1"/>
          <p:nvPr/>
        </p:nvSpPr>
        <p:spPr>
          <a:xfrm rot="3722944">
            <a:off x="1224214" y="1282329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México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0921C2-5196-4031-92A7-FF2CE3F6EFBF}"/>
              </a:ext>
            </a:extLst>
          </p:cNvPr>
          <p:cNvSpPr txBox="1"/>
          <p:nvPr/>
        </p:nvSpPr>
        <p:spPr>
          <a:xfrm>
            <a:off x="1213756" y="2050532"/>
            <a:ext cx="991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Guatemala  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2D3D5B2-128B-4692-B7E5-4357B9E8A27B}"/>
              </a:ext>
            </a:extLst>
          </p:cNvPr>
          <p:cNvCxnSpPr>
            <a:cxnSpLocks/>
          </p:cNvCxnSpPr>
          <p:nvPr/>
        </p:nvCxnSpPr>
        <p:spPr>
          <a:xfrm flipV="1">
            <a:off x="2105546" y="1968893"/>
            <a:ext cx="262825" cy="12436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1540856-5BB4-4D02-BB32-8CD32E0080CB}"/>
              </a:ext>
            </a:extLst>
          </p:cNvPr>
          <p:cNvSpPr txBox="1"/>
          <p:nvPr/>
        </p:nvSpPr>
        <p:spPr>
          <a:xfrm>
            <a:off x="2542875" y="1714136"/>
            <a:ext cx="820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Century Gothic" panose="020B0502020202020204" pitchFamily="34" charset="0"/>
              </a:rPr>
              <a:t>Honduras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B8453D5-0D6A-491C-AA1D-9410C7C49E52}"/>
              </a:ext>
            </a:extLst>
          </p:cNvPr>
          <p:cNvCxnSpPr>
            <a:cxnSpLocks/>
          </p:cNvCxnSpPr>
          <p:nvPr/>
        </p:nvCxnSpPr>
        <p:spPr>
          <a:xfrm flipH="1">
            <a:off x="2630648" y="1911901"/>
            <a:ext cx="220739" cy="67769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364A21-EB35-41A7-B2A4-B43F88208F67}"/>
              </a:ext>
            </a:extLst>
          </p:cNvPr>
          <p:cNvSpPr txBox="1"/>
          <p:nvPr/>
        </p:nvSpPr>
        <p:spPr>
          <a:xfrm>
            <a:off x="1969142" y="2308761"/>
            <a:ext cx="820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Costa Rica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317D862-87EB-4AED-B32F-90F6D03C44D7}"/>
              </a:ext>
            </a:extLst>
          </p:cNvPr>
          <p:cNvCxnSpPr>
            <a:cxnSpLocks/>
          </p:cNvCxnSpPr>
          <p:nvPr/>
        </p:nvCxnSpPr>
        <p:spPr>
          <a:xfrm flipV="1">
            <a:off x="2628382" y="2333867"/>
            <a:ext cx="112635" cy="97882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839B6AF-6DA0-4F86-B931-0D368B1D34B8}"/>
              </a:ext>
            </a:extLst>
          </p:cNvPr>
          <p:cNvSpPr txBox="1"/>
          <p:nvPr/>
        </p:nvSpPr>
        <p:spPr>
          <a:xfrm>
            <a:off x="3073942" y="1912438"/>
            <a:ext cx="927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Century Gothic" panose="020B0502020202020204" pitchFamily="34" charset="0"/>
              </a:rPr>
              <a:t>Nicaragua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982BF5E-3FAE-4978-8CEB-67B1270D9E5A}"/>
              </a:ext>
            </a:extLst>
          </p:cNvPr>
          <p:cNvCxnSpPr>
            <a:cxnSpLocks/>
          </p:cNvCxnSpPr>
          <p:nvPr/>
        </p:nvCxnSpPr>
        <p:spPr>
          <a:xfrm flipH="1">
            <a:off x="2757884" y="2086213"/>
            <a:ext cx="437806" cy="8367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4098">
            <a:extLst>
              <a:ext uri="{FF2B5EF4-FFF2-40B4-BE49-F238E27FC236}">
                <a16:creationId xmlns:a16="http://schemas.microsoft.com/office/drawing/2014/main" id="{195EA657-7F00-4A54-A550-5F7028B6E645}"/>
              </a:ext>
            </a:extLst>
          </p:cNvPr>
          <p:cNvSpPr txBox="1"/>
          <p:nvPr/>
        </p:nvSpPr>
        <p:spPr>
          <a:xfrm>
            <a:off x="6555010" y="1781048"/>
            <a:ext cx="3660668" cy="286035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There are 5 countries on this map that shouldn’t be there. Can you find all 5?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Earn 1 point for each intruder you spot and an extra bonus point if you can correctly name what country it is.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E44231-0F2D-4268-BC60-B8ADBFDA860B}"/>
              </a:ext>
            </a:extLst>
          </p:cNvPr>
          <p:cNvSpPr txBox="1"/>
          <p:nvPr/>
        </p:nvSpPr>
        <p:spPr>
          <a:xfrm>
            <a:off x="3201908" y="1049931"/>
            <a:ext cx="1119484" cy="28944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Cabo Verde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99071A-AD66-442B-A3B8-7CBA44CB9FD2}"/>
              </a:ext>
            </a:extLst>
          </p:cNvPr>
          <p:cNvSpPr txBox="1"/>
          <p:nvPr/>
        </p:nvSpPr>
        <p:spPr>
          <a:xfrm>
            <a:off x="3168463" y="2583443"/>
            <a:ext cx="644492" cy="23836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Andorra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16C7AD-BFF1-4262-8471-BE3751FDC16A}"/>
              </a:ext>
            </a:extLst>
          </p:cNvPr>
          <p:cNvSpPr txBox="1"/>
          <p:nvPr/>
        </p:nvSpPr>
        <p:spPr>
          <a:xfrm>
            <a:off x="5148804" y="2422761"/>
            <a:ext cx="644492" cy="23836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Islandia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5ACF35-89F3-4DDC-9D3E-406653E90B7D}"/>
              </a:ext>
            </a:extLst>
          </p:cNvPr>
          <p:cNvSpPr txBox="1"/>
          <p:nvPr/>
        </p:nvSpPr>
        <p:spPr>
          <a:xfrm>
            <a:off x="4454371" y="3547090"/>
            <a:ext cx="1051099" cy="272415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Madagascar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569054-B0BD-4D2F-9834-919DA868E11D}"/>
              </a:ext>
            </a:extLst>
          </p:cNvPr>
          <p:cNvSpPr txBox="1"/>
          <p:nvPr/>
        </p:nvSpPr>
        <p:spPr>
          <a:xfrm rot="17638776">
            <a:off x="3572268" y="4935124"/>
            <a:ext cx="811189" cy="28944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Suecia</a:t>
            </a:r>
            <a:r>
              <a:rPr lang="es-E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193E34-F243-4334-8A83-9C49BEDC9EA8}"/>
              </a:ext>
            </a:extLst>
          </p:cNvPr>
          <p:cNvSpPr txBox="1"/>
          <p:nvPr/>
        </p:nvSpPr>
        <p:spPr>
          <a:xfrm>
            <a:off x="3201908" y="1041541"/>
            <a:ext cx="111948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Cuba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6F30EE-2BF3-4069-9073-5A242DB4577A}"/>
              </a:ext>
            </a:extLst>
          </p:cNvPr>
          <p:cNvSpPr txBox="1"/>
          <p:nvPr/>
        </p:nvSpPr>
        <p:spPr>
          <a:xfrm>
            <a:off x="3150670" y="2583198"/>
            <a:ext cx="785622" cy="23836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Colombia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D6422C-8543-43B0-9506-34AB70BDAB74}"/>
              </a:ext>
            </a:extLst>
          </p:cNvPr>
          <p:cNvSpPr txBox="1"/>
          <p:nvPr/>
        </p:nvSpPr>
        <p:spPr>
          <a:xfrm>
            <a:off x="5158365" y="2411137"/>
            <a:ext cx="1105875" cy="23836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French Guinea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FDFFAF-1226-48B0-9CD5-FEF5306AB622}"/>
              </a:ext>
            </a:extLst>
          </p:cNvPr>
          <p:cNvSpPr txBox="1"/>
          <p:nvPr/>
        </p:nvSpPr>
        <p:spPr>
          <a:xfrm>
            <a:off x="4462554" y="3539517"/>
            <a:ext cx="1051099" cy="306467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Brasil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F0140AA-C460-444C-A9B1-F87BFF1D28A4}"/>
              </a:ext>
            </a:extLst>
          </p:cNvPr>
          <p:cNvSpPr txBox="1"/>
          <p:nvPr/>
        </p:nvSpPr>
        <p:spPr>
          <a:xfrm rot="17638776">
            <a:off x="3492279" y="4954229"/>
            <a:ext cx="96064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Argentina </a:t>
            </a:r>
            <a:r>
              <a:rPr lang="es-E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4C11C11-11DF-4A44-B399-B396635F0887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4386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60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Spelling Bee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60A83EE2-CCC6-467C-8D9F-0C39C2B2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57" y="3424237"/>
            <a:ext cx="3227797" cy="32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2095893" y="1100732"/>
            <a:ext cx="520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I’m going to give you 5 different words in Spanish. Listen carefully to my pronunciation and spell them out on your answer sheet.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C8C24-0C00-412C-99DD-5C14AFEDF67A}"/>
              </a:ext>
            </a:extLst>
          </p:cNvPr>
          <p:cNvSpPr txBox="1"/>
          <p:nvPr/>
        </p:nvSpPr>
        <p:spPr>
          <a:xfrm>
            <a:off x="638174" y="2505075"/>
            <a:ext cx="5343525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>
                <a:latin typeface="Century Gothic" panose="020B0502020202020204" pitchFamily="34" charset="0"/>
              </a:rPr>
              <a:t>Desafortunadamente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>
                <a:latin typeface="Century Gothic" panose="020B0502020202020204" pitchFamily="34" charset="0"/>
              </a:rPr>
              <a:t>Carretera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>
                <a:latin typeface="Century Gothic" panose="020B0502020202020204" pitchFamily="34" charset="0"/>
              </a:rPr>
              <a:t>Ferrocarril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>
                <a:latin typeface="Century Gothic" panose="020B0502020202020204" pitchFamily="34" charset="0"/>
              </a:rPr>
              <a:t>Puertorriqueño</a:t>
            </a:r>
            <a:endParaRPr lang="en-GB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 err="1">
                <a:latin typeface="Century Gothic" panose="020B0502020202020204" pitchFamily="34" charset="0"/>
              </a:rPr>
              <a:t>Espantapájaros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0E81D-7CE3-4542-ADD1-3C234F2A0D31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29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3" y="1590518"/>
            <a:ext cx="56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Mi madre tiene los ojos verdes y el pelo castaño.</a:t>
            </a:r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Familia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Ciudad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En mi ciudad hay un cine, un polideportivo y un centro comercial. </a:t>
            </a:r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Tiempo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Libre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Los fines de semana voy de compras con mis amigos.</a:t>
            </a:r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Las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Vacaciones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Durante las vacaciones voy a la playa y tomo el sol.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Colegio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No me gusta el dibujo porque mi profesor(a) es muy antipático/a. </a:t>
            </a:r>
            <a:endParaRPr lang="es-E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385983" y="797726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KS3 VERSION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27D9C-7F84-4E2D-A384-04665D82C60D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FF8FE8-1860-4AA5-97B2-9DA9E389EF2D}"/>
              </a:ext>
            </a:extLst>
          </p:cNvPr>
          <p:cNvSpPr txBox="1"/>
          <p:nvPr/>
        </p:nvSpPr>
        <p:spPr>
          <a:xfrm>
            <a:off x="346229" y="344967"/>
            <a:ext cx="980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3 Points – No Mistakes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2 Points – 1 mistake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1 Point – 2 or 3 mistakes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69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3" y="1590518"/>
            <a:ext cx="901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latin typeface="Century Gothic" panose="020B0502020202020204" pitchFamily="34" charset="0"/>
              </a:rPr>
              <a:t>No me llevo bien con mi hermano/a porque es perezoso/a y molesto/a.</a:t>
            </a:r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Familia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08798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Ciudad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490137"/>
            <a:ext cx="994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Lo bueno de mi ciudad es que hay mucho que hacer, sin embargo hay mucho tráfico y contaminación. </a:t>
            </a:r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2" y="322051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Tiempo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Libre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579485"/>
            <a:ext cx="1011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Cuando hace sol me gusta ir a la playa con mis amigos. Nadamos en el mar y jugamos al voleibol. </a:t>
            </a:r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Las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Vacaciones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17126"/>
            <a:ext cx="1021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El año pasado fui a España con mis padres, nos quedamos en un hotel de cinco estrellas. Tenía una piscina grande. 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Colegio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39233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Prefiero la tecnología porque es práctica y siempre saco buenas notas. </a:t>
            </a:r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64CF8-468D-461F-9AFB-66F0F1C05193}"/>
              </a:ext>
            </a:extLst>
          </p:cNvPr>
          <p:cNvSpPr txBox="1"/>
          <p:nvPr/>
        </p:nvSpPr>
        <p:spPr>
          <a:xfrm>
            <a:off x="362342" y="297856"/>
            <a:ext cx="980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3 Points – No Mistakes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2 Points – 1 mistake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1 Point – 2 or 3 mistakes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401691" y="797726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KS4 VERSION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13A0A-51C7-44DC-8FA3-0D17813DC35F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8262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032645" y="2824072"/>
            <a:ext cx="485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6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Guess the punchline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F4E88-3790-4C66-8B2E-0E49089213BB}"/>
              </a:ext>
            </a:extLst>
          </p:cNvPr>
          <p:cNvSpPr txBox="1"/>
          <p:nvPr/>
        </p:nvSpPr>
        <p:spPr>
          <a:xfrm>
            <a:off x="662640" y="301441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¿Por qué fue la computadora al doctor?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302F3-4379-4168-8291-9E7FB3849A3B}"/>
              </a:ext>
            </a:extLst>
          </p:cNvPr>
          <p:cNvSpPr txBox="1"/>
          <p:nvPr/>
        </p:nvSpPr>
        <p:spPr>
          <a:xfrm>
            <a:off x="4008645" y="324823"/>
            <a:ext cx="164236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Porque tenía un virus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099E3-FE24-4B0A-848C-3BDFE10BF2C3}"/>
              </a:ext>
            </a:extLst>
          </p:cNvPr>
          <p:cNvSpPr txBox="1"/>
          <p:nvPr/>
        </p:nvSpPr>
        <p:spPr>
          <a:xfrm>
            <a:off x="662640" y="1079260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le dice un semáforo a otro?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4F0F3-00F9-4DFF-8E85-3615FA01933A}"/>
              </a:ext>
            </a:extLst>
          </p:cNvPr>
          <p:cNvSpPr txBox="1"/>
          <p:nvPr/>
        </p:nvSpPr>
        <p:spPr>
          <a:xfrm>
            <a:off x="4008644" y="1092766"/>
            <a:ext cx="241100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¡No me mires que me estoy cambiando!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F9D94-E9C8-449C-9CAB-A54E6BC8469C}"/>
              </a:ext>
            </a:extLst>
          </p:cNvPr>
          <p:cNvSpPr txBox="1"/>
          <p:nvPr/>
        </p:nvSpPr>
        <p:spPr>
          <a:xfrm>
            <a:off x="662639" y="1836506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le dice el mar a la ola?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191436-AB4A-48DB-BD5E-E1FA17764291}"/>
              </a:ext>
            </a:extLst>
          </p:cNvPr>
          <p:cNvSpPr txBox="1"/>
          <p:nvPr/>
        </p:nvSpPr>
        <p:spPr>
          <a:xfrm>
            <a:off x="4008645" y="1945208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¡(H)ola!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0EB96-7D01-41D1-913C-C537DC427729}"/>
              </a:ext>
            </a:extLst>
          </p:cNvPr>
          <p:cNvSpPr txBox="1"/>
          <p:nvPr/>
        </p:nvSpPr>
        <p:spPr>
          <a:xfrm>
            <a:off x="662638" y="2618403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¿Por qué lloraba el libro de matemáticas?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C46D26-8142-4162-8384-E69162E9F165}"/>
              </a:ext>
            </a:extLst>
          </p:cNvPr>
          <p:cNvSpPr txBox="1"/>
          <p:nvPr/>
        </p:nvSpPr>
        <p:spPr>
          <a:xfrm>
            <a:off x="4008644" y="2570131"/>
            <a:ext cx="2297888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Porque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tenía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muchos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problemas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3D63CE-CDCB-4996-B43E-14B17A627442}"/>
              </a:ext>
            </a:extLst>
          </p:cNvPr>
          <p:cNvSpPr txBox="1"/>
          <p:nvPr/>
        </p:nvSpPr>
        <p:spPr>
          <a:xfrm>
            <a:off x="662638" y="3387504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¿Cuál es el baile favorito del tomate?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2BE748-0B45-43EA-912E-FFDCAB5118E2}"/>
              </a:ext>
            </a:extLst>
          </p:cNvPr>
          <p:cNvSpPr txBox="1"/>
          <p:nvPr/>
        </p:nvSpPr>
        <p:spPr>
          <a:xfrm>
            <a:off x="4008643" y="3502083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salsa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F9CAA1-B238-425E-86CB-F69296EE61D4}"/>
              </a:ext>
            </a:extLst>
          </p:cNvPr>
          <p:cNvSpPr txBox="1"/>
          <p:nvPr/>
        </p:nvSpPr>
        <p:spPr>
          <a:xfrm>
            <a:off x="662638" y="4175963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le dice un pez a otro?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A14D6B-B1F2-4582-A400-74ADE78DE61F}"/>
              </a:ext>
            </a:extLst>
          </p:cNvPr>
          <p:cNvSpPr txBox="1"/>
          <p:nvPr/>
        </p:nvSpPr>
        <p:spPr>
          <a:xfrm>
            <a:off x="4008644" y="4302987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Nada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8CFDAA-0ED5-491E-9593-773AF3475EE3}"/>
              </a:ext>
            </a:extLst>
          </p:cNvPr>
          <p:cNvSpPr txBox="1"/>
          <p:nvPr/>
        </p:nvSpPr>
        <p:spPr>
          <a:xfrm>
            <a:off x="662637" y="4935365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planeta va después de Marte?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81F10-5294-447C-AA20-60232390FAE7}"/>
              </a:ext>
            </a:extLst>
          </p:cNvPr>
          <p:cNvSpPr txBox="1"/>
          <p:nvPr/>
        </p:nvSpPr>
        <p:spPr>
          <a:xfrm>
            <a:off x="4008646" y="5070846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Miércoles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0850F0-462F-458F-B3DC-6CCE580374A4}"/>
              </a:ext>
            </a:extLst>
          </p:cNvPr>
          <p:cNvSpPr txBox="1"/>
          <p:nvPr/>
        </p:nvSpPr>
        <p:spPr>
          <a:xfrm>
            <a:off x="662637" y="5713184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¿Por qué el mar no se seca?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79193-E260-480C-B0DC-A696ACD18EC8}"/>
              </a:ext>
            </a:extLst>
          </p:cNvPr>
          <p:cNvSpPr txBox="1"/>
          <p:nvPr/>
        </p:nvSpPr>
        <p:spPr>
          <a:xfrm>
            <a:off x="4008644" y="5689982"/>
            <a:ext cx="164236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Porque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no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tiene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toalla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2050" name="Picture 2" descr="laugh cry">
            <a:extLst>
              <a:ext uri="{FF2B5EF4-FFF2-40B4-BE49-F238E27FC236}">
                <a16:creationId xmlns:a16="http://schemas.microsoft.com/office/drawing/2014/main" id="{ED3B7199-7812-47D4-8A46-E0A87EB9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4409" y="4659534"/>
            <a:ext cx="2084166" cy="20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87D5C53-5D93-4062-B54B-AAC7297172C6}"/>
              </a:ext>
            </a:extLst>
          </p:cNvPr>
          <p:cNvSpPr txBox="1"/>
          <p:nvPr/>
        </p:nvSpPr>
        <p:spPr>
          <a:xfrm>
            <a:off x="187920" y="47477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03D446-9137-4EB9-9B34-2B9656B47100}"/>
              </a:ext>
            </a:extLst>
          </p:cNvPr>
          <p:cNvSpPr txBox="1"/>
          <p:nvPr/>
        </p:nvSpPr>
        <p:spPr>
          <a:xfrm>
            <a:off x="187920" y="1158252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530A31-B4B8-4139-B255-C3274F0CF41E}"/>
              </a:ext>
            </a:extLst>
          </p:cNvPr>
          <p:cNvSpPr txBox="1"/>
          <p:nvPr/>
        </p:nvSpPr>
        <p:spPr>
          <a:xfrm>
            <a:off x="186796" y="200318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08916B-5E67-465B-B75E-1A9DC36D1785}"/>
              </a:ext>
            </a:extLst>
          </p:cNvPr>
          <p:cNvSpPr txBox="1"/>
          <p:nvPr/>
        </p:nvSpPr>
        <p:spPr>
          <a:xfrm>
            <a:off x="186796" y="2792276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AB9CCA-AF54-4D83-AC3A-6BB83FF78A71}"/>
              </a:ext>
            </a:extLst>
          </p:cNvPr>
          <p:cNvSpPr txBox="1"/>
          <p:nvPr/>
        </p:nvSpPr>
        <p:spPr>
          <a:xfrm>
            <a:off x="186796" y="3537889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FF33CE-F23D-416B-94F6-0933910FA7CB}"/>
              </a:ext>
            </a:extLst>
          </p:cNvPr>
          <p:cNvSpPr txBox="1"/>
          <p:nvPr/>
        </p:nvSpPr>
        <p:spPr>
          <a:xfrm>
            <a:off x="186796" y="4324545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BF6E28-0FC6-4B61-9968-85B0D68B3B94}"/>
              </a:ext>
            </a:extLst>
          </p:cNvPr>
          <p:cNvSpPr txBox="1"/>
          <p:nvPr/>
        </p:nvSpPr>
        <p:spPr>
          <a:xfrm>
            <a:off x="186796" y="5071572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7.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2D5861-45A9-47BA-BD7F-A14ED224901D}"/>
              </a:ext>
            </a:extLst>
          </p:cNvPr>
          <p:cNvSpPr txBox="1"/>
          <p:nvPr/>
        </p:nvSpPr>
        <p:spPr>
          <a:xfrm>
            <a:off x="186796" y="5844048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B6A706-FD7D-4A71-8C72-E336B709C85B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2641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9" grpId="0" animBg="1"/>
      <p:bldP spid="35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7114C-279F-4125-B9FC-5F14ADD229A1}"/>
              </a:ext>
            </a:extLst>
          </p:cNvPr>
          <p:cNvSpPr/>
          <p:nvPr/>
        </p:nvSpPr>
        <p:spPr>
          <a:xfrm>
            <a:off x="133350" y="3024811"/>
            <a:ext cx="11934825" cy="419100"/>
          </a:xfrm>
          <a:prstGeom prst="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>
            <a:off x="3674921" y="2876816"/>
            <a:ext cx="4851681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Broadway" panose="04040905080002020502" pitchFamily="82" charset="0"/>
              </a:rPr>
              <a:t>Student handouts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8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F5577-EAC7-439F-AF8C-B7CCA67FE4DD}"/>
              </a:ext>
            </a:extLst>
          </p:cNvPr>
          <p:cNvSpPr/>
          <p:nvPr/>
        </p:nvSpPr>
        <p:spPr>
          <a:xfrm>
            <a:off x="209550" y="209550"/>
            <a:ext cx="5791200" cy="28479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E663A-774E-4D2A-B0CA-69E884CA29F1}"/>
              </a:ext>
            </a:extLst>
          </p:cNvPr>
          <p:cNvSpPr/>
          <p:nvPr/>
        </p:nvSpPr>
        <p:spPr>
          <a:xfrm>
            <a:off x="6153150" y="209550"/>
            <a:ext cx="5791200" cy="1736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9E1AB-8FBD-4F00-9E94-601300777E76}"/>
              </a:ext>
            </a:extLst>
          </p:cNvPr>
          <p:cNvSpPr txBox="1"/>
          <p:nvPr/>
        </p:nvSpPr>
        <p:spPr>
          <a:xfrm>
            <a:off x="247650" y="228601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B847AEA-2D0E-4188-BF48-ED35E465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47366"/>
              </p:ext>
            </p:extLst>
          </p:nvPr>
        </p:nvGraphicFramePr>
        <p:xfrm>
          <a:off x="304799" y="619918"/>
          <a:ext cx="5531168" cy="1945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26317984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13884916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31078995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87082994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31399842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150517103"/>
                    </a:ext>
                  </a:extLst>
                </a:gridCol>
              </a:tblGrid>
              <a:tr h="284957">
                <a:tc gridSpan="5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Link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08382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16837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294211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65730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4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695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F2B6B0C-7DE1-46A5-AE71-0EAFC7074C59}"/>
              </a:ext>
            </a:extLst>
          </p:cNvPr>
          <p:cNvSpPr/>
          <p:nvPr/>
        </p:nvSpPr>
        <p:spPr>
          <a:xfrm>
            <a:off x="209550" y="3161145"/>
            <a:ext cx="5791200" cy="3468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6D38F-08BF-4574-BB86-F313AAFD9D8E}"/>
              </a:ext>
            </a:extLst>
          </p:cNvPr>
          <p:cNvSpPr txBox="1"/>
          <p:nvPr/>
        </p:nvSpPr>
        <p:spPr>
          <a:xfrm>
            <a:off x="247649" y="3161146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2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D1F8D8AF-47AE-4338-9098-8BB9BC33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33981"/>
              </p:ext>
            </p:extLst>
          </p:nvPr>
        </p:nvGraphicFramePr>
        <p:xfrm>
          <a:off x="304799" y="3530478"/>
          <a:ext cx="5600701" cy="262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099">
                  <a:extLst>
                    <a:ext uri="{9D8B030D-6E8A-4147-A177-3AD203B41FA5}">
                      <a16:colId xmlns:a16="http://schemas.microsoft.com/office/drawing/2014/main" val="3501461090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30248906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4005007837"/>
                    </a:ext>
                  </a:extLst>
                </a:gridCol>
              </a:tblGrid>
              <a:tr h="173592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88416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Will Smith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50050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Boris Johnson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7308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Demi Lovato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902267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Shakira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69508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Pep Guardiola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447120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Chris Hemsworth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899788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Justin Bieber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635149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Gareth Bale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435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AD2824-6F20-44B7-BA1D-7857107CA3E7}"/>
              </a:ext>
            </a:extLst>
          </p:cNvPr>
          <p:cNvSpPr txBox="1"/>
          <p:nvPr/>
        </p:nvSpPr>
        <p:spPr>
          <a:xfrm>
            <a:off x="6153150" y="247652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B59D0-06CA-4131-B823-EA0347E085AB}"/>
              </a:ext>
            </a:extLst>
          </p:cNvPr>
          <p:cNvSpPr txBox="1"/>
          <p:nvPr/>
        </p:nvSpPr>
        <p:spPr>
          <a:xfrm>
            <a:off x="247650" y="2669020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12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A7DD4-09CB-4E65-A9EA-DEE576B9D44B}"/>
              </a:ext>
            </a:extLst>
          </p:cNvPr>
          <p:cNvSpPr txBox="1"/>
          <p:nvPr/>
        </p:nvSpPr>
        <p:spPr>
          <a:xfrm>
            <a:off x="247650" y="6237457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8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54694-1A06-451A-BAB9-6D9E6959BBDD}"/>
              </a:ext>
            </a:extLst>
          </p:cNvPr>
          <p:cNvSpPr txBox="1"/>
          <p:nvPr/>
        </p:nvSpPr>
        <p:spPr>
          <a:xfrm>
            <a:off x="6196012" y="557334"/>
            <a:ext cx="5462588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4. 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5.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8AB4B-0B50-4F2C-A4C9-CB1626193C0F}"/>
              </a:ext>
            </a:extLst>
          </p:cNvPr>
          <p:cNvSpPr txBox="1"/>
          <p:nvPr/>
        </p:nvSpPr>
        <p:spPr>
          <a:xfrm>
            <a:off x="6196011" y="1585336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5 Points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596AA-A12C-4407-90E5-4CCE849BCE39}"/>
              </a:ext>
            </a:extLst>
          </p:cNvPr>
          <p:cNvSpPr/>
          <p:nvPr/>
        </p:nvSpPr>
        <p:spPr>
          <a:xfrm>
            <a:off x="6150769" y="2028144"/>
            <a:ext cx="5791200" cy="2594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B03205-BB96-4F3E-B2D4-2FA9CE243CB6}"/>
              </a:ext>
            </a:extLst>
          </p:cNvPr>
          <p:cNvSpPr txBox="1"/>
          <p:nvPr/>
        </p:nvSpPr>
        <p:spPr>
          <a:xfrm>
            <a:off x="6196011" y="2040983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2DA17-45BE-481A-A269-D3EB44771FA5}"/>
              </a:ext>
            </a:extLst>
          </p:cNvPr>
          <p:cNvSpPr txBox="1"/>
          <p:nvPr/>
        </p:nvSpPr>
        <p:spPr>
          <a:xfrm>
            <a:off x="6196012" y="2590964"/>
            <a:ext cx="5462588" cy="166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 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50B07-E4FD-4A03-8A75-AFA84AC9153B}"/>
              </a:ext>
            </a:extLst>
          </p:cNvPr>
          <p:cNvSpPr txBox="1"/>
          <p:nvPr/>
        </p:nvSpPr>
        <p:spPr>
          <a:xfrm>
            <a:off x="6503908" y="2381977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Intruder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EE8014-2AA4-4D63-AC2E-DEE506A23B89}"/>
              </a:ext>
            </a:extLst>
          </p:cNvPr>
          <p:cNvSpPr txBox="1"/>
          <p:nvPr/>
        </p:nvSpPr>
        <p:spPr>
          <a:xfrm>
            <a:off x="8901470" y="2405703"/>
            <a:ext cx="161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Correct Country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918518-EBFB-4455-86DB-B553EA5B5162}"/>
              </a:ext>
            </a:extLst>
          </p:cNvPr>
          <p:cNvSpPr txBox="1"/>
          <p:nvPr/>
        </p:nvSpPr>
        <p:spPr>
          <a:xfrm>
            <a:off x="6196011" y="4293797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5 Points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0F3D5A-D0E2-4184-A65E-CB6664B049CE}"/>
              </a:ext>
            </a:extLst>
          </p:cNvPr>
          <p:cNvSpPr/>
          <p:nvPr/>
        </p:nvSpPr>
        <p:spPr>
          <a:xfrm>
            <a:off x="6134100" y="4722659"/>
            <a:ext cx="5791200" cy="1838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54735-7DBE-46A5-AA90-1043B30F3FF2}"/>
              </a:ext>
            </a:extLst>
          </p:cNvPr>
          <p:cNvSpPr txBox="1"/>
          <p:nvPr/>
        </p:nvSpPr>
        <p:spPr>
          <a:xfrm>
            <a:off x="6153150" y="4767504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3CF82-A8F1-49CA-AE2C-5D41CDB887E6}"/>
              </a:ext>
            </a:extLst>
          </p:cNvPr>
          <p:cNvSpPr txBox="1"/>
          <p:nvPr/>
        </p:nvSpPr>
        <p:spPr>
          <a:xfrm>
            <a:off x="6196012" y="5158445"/>
            <a:ext cx="5462588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4. 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5.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982FDF-200C-42F5-974C-ABE1D1D2CA3B}"/>
              </a:ext>
            </a:extLst>
          </p:cNvPr>
          <p:cNvSpPr txBox="1"/>
          <p:nvPr/>
        </p:nvSpPr>
        <p:spPr>
          <a:xfrm>
            <a:off x="6196011" y="6219390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5 Points</a:t>
            </a:r>
          </a:p>
        </p:txBody>
      </p:sp>
    </p:spTree>
    <p:extLst>
      <p:ext uri="{BB962C8B-B14F-4D97-AF65-F5344CB8AC3E}">
        <p14:creationId xmlns:p14="http://schemas.microsoft.com/office/powerpoint/2010/main" val="7079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196882" y="2824072"/>
            <a:ext cx="439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2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latin typeface="Century Gothic" panose="020B0502020202020204" pitchFamily="34" charset="0"/>
              </a:rPr>
              <a:t>Hablan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latin typeface="Century Gothic" panose="020B0502020202020204" pitchFamily="34" charset="0"/>
              </a:rPr>
              <a:t>Español</a:t>
            </a:r>
            <a:r>
              <a:rPr lang="en-GB" sz="3600" dirty="0"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A3D2E3B-9CFF-4AE9-B92B-B84459B70A23}"/>
              </a:ext>
            </a:extLst>
          </p:cNvPr>
          <p:cNvGrpSpPr/>
          <p:nvPr/>
        </p:nvGrpSpPr>
        <p:grpSpPr>
          <a:xfrm>
            <a:off x="209547" y="336570"/>
            <a:ext cx="1804568" cy="1954294"/>
            <a:chOff x="209547" y="336570"/>
            <a:chExt cx="1804568" cy="19542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BFC9A5-3461-4A2D-9B7F-7C47F983EDC9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54294"/>
              <a:chOff x="346229" y="336570"/>
              <a:chExt cx="1667886" cy="1954294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id="{97E4AB87-098E-4ECE-8CEF-F4CEA973F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8" r="1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CD2E8D-CF47-42B3-8DEA-19DD80BED08E}"/>
                  </a:ext>
                </a:extLst>
              </p:cNvPr>
              <p:cNvSpPr txBox="1"/>
              <p:nvPr/>
            </p:nvSpPr>
            <p:spPr>
              <a:xfrm>
                <a:off x="563174" y="1916293"/>
                <a:ext cx="1233996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Will Smith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0F8C46E-5E60-4C8F-9AF4-5E7C87D1DD3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886568-369D-4B11-ADF6-63B6AE091EAF}"/>
              </a:ext>
            </a:extLst>
          </p:cNvPr>
          <p:cNvGrpSpPr/>
          <p:nvPr/>
        </p:nvGrpSpPr>
        <p:grpSpPr>
          <a:xfrm>
            <a:off x="2582764" y="336570"/>
            <a:ext cx="1804568" cy="1954294"/>
            <a:chOff x="209547" y="336570"/>
            <a:chExt cx="1804568" cy="1954294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D808198-7F09-485E-B251-221C6B0EA8C2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54294"/>
              <a:chOff x="346229" y="336570"/>
              <a:chExt cx="1667886" cy="1954294"/>
            </a:xfrm>
          </p:grpSpPr>
          <p:pic>
            <p:nvPicPr>
              <p:cNvPr id="120" name="Picture 2">
                <a:extLst>
                  <a:ext uri="{FF2B5EF4-FFF2-40B4-BE49-F238E27FC236}">
                    <a16:creationId xmlns:a16="http://schemas.microsoft.com/office/drawing/2014/main" id="{9A0895C4-B539-4AA2-AF71-4E5954B6C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50" b="9750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46E4A66-8185-4365-A444-9B3D432F3892}"/>
                  </a:ext>
                </a:extLst>
              </p:cNvPr>
              <p:cNvSpPr txBox="1"/>
              <p:nvPr/>
            </p:nvSpPr>
            <p:spPr>
              <a:xfrm>
                <a:off x="411783" y="1916293"/>
                <a:ext cx="1451580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Boris Johnson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45067E3-999A-48BA-BBB3-6BB2B4C798A4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3DAB97C-0C0F-4255-A8DF-9E2B6EB526FD}"/>
              </a:ext>
            </a:extLst>
          </p:cNvPr>
          <p:cNvGrpSpPr/>
          <p:nvPr/>
        </p:nvGrpSpPr>
        <p:grpSpPr>
          <a:xfrm>
            <a:off x="5047277" y="327166"/>
            <a:ext cx="1804568" cy="1963698"/>
            <a:chOff x="209547" y="336570"/>
            <a:chExt cx="1804568" cy="19636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9C73BDA-5AC8-42B8-ACED-6A5162A78739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63698"/>
              <a:chOff x="346229" y="336570"/>
              <a:chExt cx="1667886" cy="1963698"/>
            </a:xfrm>
          </p:grpSpPr>
          <p:pic>
            <p:nvPicPr>
              <p:cNvPr id="126" name="Picture 2">
                <a:extLst>
                  <a:ext uri="{FF2B5EF4-FFF2-40B4-BE49-F238E27FC236}">
                    <a16:creationId xmlns:a16="http://schemas.microsoft.com/office/drawing/2014/main" id="{F30CDE10-9D2E-426C-B905-63A0521E54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86" b="9386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B991BC6-0665-4487-8665-93747BED759D}"/>
                  </a:ext>
                </a:extLst>
              </p:cNvPr>
              <p:cNvSpPr txBox="1"/>
              <p:nvPr/>
            </p:nvSpPr>
            <p:spPr>
              <a:xfrm>
                <a:off x="522723" y="1925697"/>
                <a:ext cx="1314898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Demi Lovato</a:t>
                </a: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9B5FC6F-74D3-4383-B598-15CFD41BA06E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1E6A317-C2CE-420D-BF12-2EF7EEB80039}"/>
              </a:ext>
            </a:extLst>
          </p:cNvPr>
          <p:cNvGrpSpPr/>
          <p:nvPr/>
        </p:nvGrpSpPr>
        <p:grpSpPr>
          <a:xfrm>
            <a:off x="7375108" y="327166"/>
            <a:ext cx="1804568" cy="1963698"/>
            <a:chOff x="209547" y="336570"/>
            <a:chExt cx="1804568" cy="1963698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7ABCE60-398C-4801-A9A6-45BF03B406FA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63698"/>
              <a:chOff x="346229" y="336570"/>
              <a:chExt cx="1667886" cy="1963698"/>
            </a:xfrm>
          </p:grpSpPr>
          <p:pic>
            <p:nvPicPr>
              <p:cNvPr id="131" name="Picture 2">
                <a:extLst>
                  <a:ext uri="{FF2B5EF4-FFF2-40B4-BE49-F238E27FC236}">
                    <a16:creationId xmlns:a16="http://schemas.microsoft.com/office/drawing/2014/main" id="{F1A33A4D-91F1-4BDE-9674-29D12E656E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" r="765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0076233-786C-4E9F-82EC-42218D68446C}"/>
                  </a:ext>
                </a:extLst>
              </p:cNvPr>
              <p:cNvSpPr txBox="1"/>
              <p:nvPr/>
            </p:nvSpPr>
            <p:spPr>
              <a:xfrm>
                <a:off x="522723" y="1925697"/>
                <a:ext cx="1314898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Shakira 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4BDD69B-28C5-4363-993C-8D9E843B8223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595DFC-A034-47B5-9CBE-4DCD189371E3}"/>
              </a:ext>
            </a:extLst>
          </p:cNvPr>
          <p:cNvGrpSpPr/>
          <p:nvPr/>
        </p:nvGrpSpPr>
        <p:grpSpPr>
          <a:xfrm>
            <a:off x="209547" y="2814364"/>
            <a:ext cx="1804568" cy="1930654"/>
            <a:chOff x="209547" y="336570"/>
            <a:chExt cx="1804568" cy="193065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BF9C9D9-4EF3-47F5-AEB9-6FC184DFC6E3}"/>
                </a:ext>
              </a:extLst>
            </p:cNvPr>
            <p:cNvGrpSpPr/>
            <p:nvPr/>
          </p:nvGrpSpPr>
          <p:grpSpPr>
            <a:xfrm>
              <a:off x="346229" y="336570"/>
              <a:ext cx="1667886" cy="1930654"/>
              <a:chOff x="346229" y="336570"/>
              <a:chExt cx="1667886" cy="1930654"/>
            </a:xfrm>
          </p:grpSpPr>
          <p:pic>
            <p:nvPicPr>
              <p:cNvPr id="137" name="Picture 2">
                <a:extLst>
                  <a:ext uri="{FF2B5EF4-FFF2-40B4-BE49-F238E27FC236}">
                    <a16:creationId xmlns:a16="http://schemas.microsoft.com/office/drawing/2014/main" id="{772D098F-1A77-485E-9F7C-FCC83128FD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7" r="1857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1C9F3C8-6706-4204-A5BE-4B580EEBE4A3}"/>
                  </a:ext>
                </a:extLst>
              </p:cNvPr>
              <p:cNvSpPr txBox="1"/>
              <p:nvPr/>
            </p:nvSpPr>
            <p:spPr>
              <a:xfrm>
                <a:off x="391500" y="1892653"/>
                <a:ext cx="1491392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Pep Guardiola </a:t>
                </a: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3C5F07E-6F30-413C-B712-33686AFA029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232C47-E87F-422C-A4CF-9A5742A89822}"/>
              </a:ext>
            </a:extLst>
          </p:cNvPr>
          <p:cNvGrpSpPr/>
          <p:nvPr/>
        </p:nvGrpSpPr>
        <p:grpSpPr>
          <a:xfrm>
            <a:off x="2582764" y="2814364"/>
            <a:ext cx="1850273" cy="1930654"/>
            <a:chOff x="209547" y="336570"/>
            <a:chExt cx="1850273" cy="193065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FD54502-252D-4D59-B3B3-2B9A4F1319C2}"/>
                </a:ext>
              </a:extLst>
            </p:cNvPr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43" name="Picture 2">
                <a:extLst>
                  <a:ext uri="{FF2B5EF4-FFF2-40B4-BE49-F238E27FC236}">
                    <a16:creationId xmlns:a16="http://schemas.microsoft.com/office/drawing/2014/main" id="{1577FA43-7995-47CF-A09C-7B76C4DC7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75" b="10975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2F62531-BDA9-4FAD-B6CC-E3F31A054A1E}"/>
                  </a:ext>
                </a:extLst>
              </p:cNvPr>
              <p:cNvSpPr txBox="1"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Chris Hemsworth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132410-D6A5-4BDB-8850-4D7E647A8C61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998ACAD-425E-4685-9BCB-901F63D0679E}"/>
              </a:ext>
            </a:extLst>
          </p:cNvPr>
          <p:cNvGrpSpPr/>
          <p:nvPr/>
        </p:nvGrpSpPr>
        <p:grpSpPr>
          <a:xfrm>
            <a:off x="5046926" y="2814364"/>
            <a:ext cx="1850273" cy="1930654"/>
            <a:chOff x="209547" y="336570"/>
            <a:chExt cx="1850273" cy="1930654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354F31-14F2-41DB-B3D7-CBC9FA20F5AE}"/>
                </a:ext>
              </a:extLst>
            </p:cNvPr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49" name="Picture 2">
                <a:extLst>
                  <a:ext uri="{FF2B5EF4-FFF2-40B4-BE49-F238E27FC236}">
                    <a16:creationId xmlns:a16="http://schemas.microsoft.com/office/drawing/2014/main" id="{15FC5FEE-B634-4504-A6A6-76FCB8AD3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6" r="4496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32AB22-CEA8-4810-A934-F195B48B3919}"/>
                  </a:ext>
                </a:extLst>
              </p:cNvPr>
              <p:cNvSpPr txBox="1"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Justin Bieber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E108F08-C151-470A-BE63-DE6376A3E4DA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BCE30E6-875F-4E81-AED0-49A0C9F2D135}"/>
              </a:ext>
            </a:extLst>
          </p:cNvPr>
          <p:cNvGrpSpPr/>
          <p:nvPr/>
        </p:nvGrpSpPr>
        <p:grpSpPr>
          <a:xfrm>
            <a:off x="7420596" y="2802942"/>
            <a:ext cx="1850273" cy="1930654"/>
            <a:chOff x="209547" y="336570"/>
            <a:chExt cx="1850273" cy="1930654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C7B7ADD-5591-4389-B2FA-E67769645CE9}"/>
                </a:ext>
              </a:extLst>
            </p:cNvPr>
            <p:cNvGrpSpPr/>
            <p:nvPr/>
          </p:nvGrpSpPr>
          <p:grpSpPr>
            <a:xfrm>
              <a:off x="300523" y="336570"/>
              <a:ext cx="1759297" cy="1930654"/>
              <a:chOff x="300523" y="336570"/>
              <a:chExt cx="1759297" cy="1930654"/>
            </a:xfrm>
          </p:grpSpPr>
          <p:pic>
            <p:nvPicPr>
              <p:cNvPr id="154" name="Picture 2">
                <a:extLst>
                  <a:ext uri="{FF2B5EF4-FFF2-40B4-BE49-F238E27FC236}">
                    <a16:creationId xmlns:a16="http://schemas.microsoft.com/office/drawing/2014/main" id="{B085F7B6-D822-45DD-BC14-55CF5835D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7" r="4037"/>
              <a:stretch/>
            </p:blipFill>
            <p:spPr bwMode="auto">
              <a:xfrm>
                <a:off x="346229" y="336570"/>
                <a:ext cx="1667886" cy="17764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D69F26C-0519-4ED2-8FD4-CBD3003FFB46}"/>
                  </a:ext>
                </a:extLst>
              </p:cNvPr>
              <p:cNvSpPr txBox="1"/>
              <p:nvPr/>
            </p:nvSpPr>
            <p:spPr>
              <a:xfrm>
                <a:off x="300523" y="1892653"/>
                <a:ext cx="1759297" cy="3745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Gareth Bale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C593444-5D9D-466F-8D1C-E1D241B12D5D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88720717-CF3C-491C-BB65-821525AC4B6E}"/>
              </a:ext>
            </a:extLst>
          </p:cNvPr>
          <p:cNvSpPr txBox="1"/>
          <p:nvPr/>
        </p:nvSpPr>
        <p:spPr>
          <a:xfrm>
            <a:off x="2365688" y="5799922"/>
            <a:ext cx="73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Which of these celebrities can speak Spanish?</a:t>
            </a:r>
          </a:p>
        </p:txBody>
      </p:sp>
    </p:spTree>
    <p:extLst>
      <p:ext uri="{BB962C8B-B14F-4D97-AF65-F5344CB8AC3E}">
        <p14:creationId xmlns:p14="http://schemas.microsoft.com/office/powerpoint/2010/main" val="9021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F5577-EAC7-439F-AF8C-B7CCA67FE4DD}"/>
              </a:ext>
            </a:extLst>
          </p:cNvPr>
          <p:cNvSpPr/>
          <p:nvPr/>
        </p:nvSpPr>
        <p:spPr>
          <a:xfrm>
            <a:off x="209550" y="209550"/>
            <a:ext cx="5791200" cy="6419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E663A-774E-4D2A-B0CA-69E884CA29F1}"/>
              </a:ext>
            </a:extLst>
          </p:cNvPr>
          <p:cNvSpPr/>
          <p:nvPr/>
        </p:nvSpPr>
        <p:spPr>
          <a:xfrm>
            <a:off x="6153150" y="209550"/>
            <a:ext cx="5791200" cy="5688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C1FC2-7B47-4C9D-A010-8FF6F679AA8C}"/>
              </a:ext>
            </a:extLst>
          </p:cNvPr>
          <p:cNvSpPr txBox="1"/>
          <p:nvPr/>
        </p:nvSpPr>
        <p:spPr>
          <a:xfrm>
            <a:off x="228600" y="338379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746AD-393F-4867-B431-3D97219C6F17}"/>
              </a:ext>
            </a:extLst>
          </p:cNvPr>
          <p:cNvSpPr txBox="1"/>
          <p:nvPr/>
        </p:nvSpPr>
        <p:spPr>
          <a:xfrm>
            <a:off x="228600" y="707711"/>
            <a:ext cx="5638800" cy="591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Mi Familia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Mi ciudad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Mi </a:t>
            </a:r>
            <a:r>
              <a:rPr lang="en-GB" sz="1200" b="1" dirty="0" err="1">
                <a:latin typeface="Century Gothic" panose="020B0502020202020204" pitchFamily="34" charset="0"/>
              </a:rPr>
              <a:t>Tiempo</a:t>
            </a:r>
            <a:r>
              <a:rPr lang="en-GB" sz="1200" b="1" dirty="0">
                <a:latin typeface="Century Gothic" panose="020B0502020202020204" pitchFamily="34" charset="0"/>
              </a:rPr>
              <a:t> Libre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Las </a:t>
            </a:r>
            <a:r>
              <a:rPr lang="en-GB" sz="1200" b="1" dirty="0" err="1">
                <a:latin typeface="Century Gothic" panose="020B0502020202020204" pitchFamily="34" charset="0"/>
              </a:rPr>
              <a:t>Vacaciones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Mi Colegio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Total ________ / 15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6A6B8-40FB-447D-B072-782BAD36BA65}"/>
              </a:ext>
            </a:extLst>
          </p:cNvPr>
          <p:cNvSpPr txBox="1"/>
          <p:nvPr/>
        </p:nvSpPr>
        <p:spPr>
          <a:xfrm>
            <a:off x="6153150" y="338379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554AD-ABD0-4589-9B3A-B8A1D77861B3}"/>
              </a:ext>
            </a:extLst>
          </p:cNvPr>
          <p:cNvSpPr txBox="1"/>
          <p:nvPr/>
        </p:nvSpPr>
        <p:spPr>
          <a:xfrm>
            <a:off x="6153150" y="815347"/>
            <a:ext cx="5638800" cy="508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s-ES" sz="1200" i="0" dirty="0">
                <a:effectLst/>
                <a:latin typeface="Century Gothic" panose="020B0502020202020204" pitchFamily="34" charset="0"/>
              </a:rPr>
              <a:t>¿Por qué fue la computadora al doctor?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2.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¿Qué le dice un semáforo a otro?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3.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¿Qué le dice el mar a la ola?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4.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¿Por qué lloraba el libro de matemáticas?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5.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¿Cuál es el baile favorito del tomate?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6.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¿Qué le dice un pez a otro?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7.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¿Qué planeta va después de Marte?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entury Gothic" panose="020B0502020202020204" pitchFamily="34" charset="0"/>
              </a:rPr>
              <a:t>8. </a:t>
            </a:r>
            <a:r>
              <a:rPr lang="es-ES" sz="1200" i="0" dirty="0">
                <a:effectLst/>
                <a:latin typeface="Century Gothic" panose="020B0502020202020204" pitchFamily="34" charset="0"/>
              </a:rPr>
              <a:t>¿Por qué el mar no se seca?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Total ________ / 8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A89BB-B8E1-4392-997D-75698A4F5D88}"/>
              </a:ext>
            </a:extLst>
          </p:cNvPr>
          <p:cNvSpPr txBox="1"/>
          <p:nvPr/>
        </p:nvSpPr>
        <p:spPr>
          <a:xfrm>
            <a:off x="6162675" y="6105661"/>
            <a:ext cx="5781675" cy="41366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Quiz Total ____ / 58 Points</a:t>
            </a:r>
          </a:p>
        </p:txBody>
      </p:sp>
    </p:spTree>
    <p:extLst>
      <p:ext uri="{BB962C8B-B14F-4D97-AF65-F5344CB8AC3E}">
        <p14:creationId xmlns:p14="http://schemas.microsoft.com/office/powerpoint/2010/main" val="373174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ooing from the stands">
            <a:extLst>
              <a:ext uri="{FF2B5EF4-FFF2-40B4-BE49-F238E27FC236}">
                <a16:creationId xmlns:a16="http://schemas.microsoft.com/office/drawing/2014/main" id="{84C2D350-DF89-4A75-A786-B81419E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19" y="132054"/>
            <a:ext cx="1933206" cy="193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3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latin typeface="Century Gothic" panose="020B0502020202020204" pitchFamily="34" charset="0"/>
              </a:rPr>
              <a:t>Dónde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latin typeface="Century Gothic" panose="020B0502020202020204" pitchFamily="34" charset="0"/>
              </a:rPr>
              <a:t>estoy</a:t>
            </a:r>
            <a:r>
              <a:rPr lang="en-GB" sz="36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E95B61FD-4921-4A7E-9889-60ECB4ED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25" y="-21658"/>
            <a:ext cx="2439232" cy="24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63DE5-0D49-49AC-A58F-4D4E974C922D}"/>
              </a:ext>
            </a:extLst>
          </p:cNvPr>
          <p:cNvSpPr txBox="1"/>
          <p:nvPr/>
        </p:nvSpPr>
        <p:spPr>
          <a:xfrm>
            <a:off x="1324154" y="383568"/>
            <a:ext cx="2627790" cy="2009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1. </a:t>
            </a:r>
            <a:r>
              <a:rPr lang="es-ES" sz="1600" dirty="0">
                <a:latin typeface="Century Gothic" panose="020B0502020202020204" pitchFamily="34" charset="0"/>
              </a:rPr>
              <a:t>Hoy voy a hacer turismo. Por la mañana visitaré el Palacio Real y por la tarde iré al Museo Nacional del Prado.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Ciudad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10453-F1A7-4D1C-B8B2-3DDCA7211058}"/>
              </a:ext>
            </a:extLst>
          </p:cNvPr>
          <p:cNvSpPr txBox="1"/>
          <p:nvPr/>
        </p:nvSpPr>
        <p:spPr>
          <a:xfrm>
            <a:off x="6091237" y="383568"/>
            <a:ext cx="2627790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2. </a:t>
            </a:r>
            <a:r>
              <a:rPr lang="es-ES" sz="1600" dirty="0">
                <a:latin typeface="Century Gothic" panose="020B0502020202020204" pitchFamily="34" charset="0"/>
              </a:rPr>
              <a:t>Este país es famoso por el fútbol y el baile. Voy a ver mi equipo favorito, el Boca Juniors.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País</a:t>
            </a:r>
          </a:p>
        </p:txBody>
      </p:sp>
      <p:pic>
        <p:nvPicPr>
          <p:cNvPr id="5126" name="Picture 6" descr="Bitmoji Image">
            <a:extLst>
              <a:ext uri="{FF2B5EF4-FFF2-40B4-BE49-F238E27FC236}">
                <a16:creationId xmlns:a16="http://schemas.microsoft.com/office/drawing/2014/main" id="{7926D50E-E6D5-4FB6-8B28-7366F9D7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" y="2661897"/>
            <a:ext cx="1716322" cy="17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1D5A1-BDB4-47F3-AAC6-F85F4F445717}"/>
              </a:ext>
            </a:extLst>
          </p:cNvPr>
          <p:cNvSpPr txBox="1"/>
          <p:nvPr/>
        </p:nvSpPr>
        <p:spPr>
          <a:xfrm>
            <a:off x="1626123" y="2661897"/>
            <a:ext cx="2861199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3. </a:t>
            </a:r>
            <a:r>
              <a:rPr lang="es-ES" sz="1600" dirty="0">
                <a:latin typeface="Century Gothic" panose="020B0502020202020204" pitchFamily="34" charset="0"/>
              </a:rPr>
              <a:t>Esta isla es muy preciosa y hay unas playas bonitas. Los edificios y los coches son muy antiguos.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País</a:t>
            </a:r>
          </a:p>
        </p:txBody>
      </p:sp>
      <p:pic>
        <p:nvPicPr>
          <p:cNvPr id="5128" name="Picture 8" descr="Bitmoji Image">
            <a:extLst>
              <a:ext uri="{FF2B5EF4-FFF2-40B4-BE49-F238E27FC236}">
                <a16:creationId xmlns:a16="http://schemas.microsoft.com/office/drawing/2014/main" id="{3485B9D3-579A-4E00-8054-00F641FF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47" y="2037326"/>
            <a:ext cx="2600129" cy="2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798EB1-6CD4-4378-BAC0-CEF570CC8FF7}"/>
              </a:ext>
            </a:extLst>
          </p:cNvPr>
          <p:cNvSpPr txBox="1"/>
          <p:nvPr/>
        </p:nvSpPr>
        <p:spPr>
          <a:xfrm>
            <a:off x="6658510" y="2622301"/>
            <a:ext cx="2627790" cy="1975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4. </a:t>
            </a:r>
            <a:r>
              <a:rPr lang="es-ES" sz="1600" dirty="0">
                <a:latin typeface="Century Gothic" panose="020B0502020202020204" pitchFamily="34" charset="0"/>
              </a:rPr>
              <a:t>En este país se celebra muchas fiestas. Este fin de semana vamos a ver los desfiles de calaveras. 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País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D5655-7C08-4F14-998A-82F76E8EAF7D}"/>
              </a:ext>
            </a:extLst>
          </p:cNvPr>
          <p:cNvSpPr txBox="1"/>
          <p:nvPr/>
        </p:nvSpPr>
        <p:spPr>
          <a:xfrm>
            <a:off x="462231" y="4711764"/>
            <a:ext cx="3169151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5. </a:t>
            </a:r>
            <a:r>
              <a:rPr lang="es-ES" sz="1600" dirty="0">
                <a:latin typeface="Century Gothic" panose="020B0502020202020204" pitchFamily="34" charset="0"/>
              </a:rPr>
              <a:t>Esta ciudad está en la costa. Muchos británicos ven aquí para las vacaciones. Es el lugar de nacimiento de Picasso.</a:t>
            </a:r>
          </a:p>
          <a:p>
            <a:pPr algn="r"/>
            <a:r>
              <a:rPr lang="es-ES" sz="1400" dirty="0">
                <a:latin typeface="Century Gothic" panose="020B0502020202020204" pitchFamily="34" charset="0"/>
              </a:rPr>
              <a:t>Ciudad</a:t>
            </a:r>
          </a:p>
        </p:txBody>
      </p:sp>
      <p:pic>
        <p:nvPicPr>
          <p:cNvPr id="5130" name="Picture 10" descr="Bitmoji Image">
            <a:extLst>
              <a:ext uri="{FF2B5EF4-FFF2-40B4-BE49-F238E27FC236}">
                <a16:creationId xmlns:a16="http://schemas.microsoft.com/office/drawing/2014/main" id="{389D8404-8F19-4E68-A6BB-EF77EEB6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19" y="4516164"/>
            <a:ext cx="1974564" cy="19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E3C26-96AE-4DC9-AEEA-32ABA56BDE96}"/>
              </a:ext>
            </a:extLst>
          </p:cNvPr>
          <p:cNvSpPr txBox="1"/>
          <p:nvPr/>
        </p:nvSpPr>
        <p:spPr>
          <a:xfrm>
            <a:off x="5504707" y="5446009"/>
            <a:ext cx="463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Read the texts and work out which </a:t>
            </a:r>
            <a:r>
              <a:rPr lang="en-GB" b="1" i="1" dirty="0">
                <a:latin typeface="Century Gothic" panose="020B0502020202020204" pitchFamily="34" charset="0"/>
              </a:rPr>
              <a:t>ciudad</a:t>
            </a:r>
            <a:r>
              <a:rPr lang="en-GB" b="1" dirty="0">
                <a:latin typeface="Century Gothic" panose="020B0502020202020204" pitchFamily="34" charset="0"/>
              </a:rPr>
              <a:t> or </a:t>
            </a:r>
            <a:r>
              <a:rPr lang="en-GB" b="1" i="1" dirty="0" err="1">
                <a:latin typeface="Century Gothic" panose="020B0502020202020204" pitchFamily="34" charset="0"/>
              </a:rPr>
              <a:t>país</a:t>
            </a:r>
            <a:r>
              <a:rPr lang="en-GB" b="1" i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latin typeface="Century Gothic" panose="020B0502020202020204" pitchFamily="34" charset="0"/>
              </a:rPr>
              <a:t>I am visiting.</a:t>
            </a:r>
          </a:p>
        </p:txBody>
      </p:sp>
    </p:spTree>
    <p:extLst>
      <p:ext uri="{BB962C8B-B14F-4D97-AF65-F5344CB8AC3E}">
        <p14:creationId xmlns:p14="http://schemas.microsoft.com/office/powerpoint/2010/main" val="348670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434286" y="2644568"/>
            <a:ext cx="404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4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Find the intruders</a:t>
            </a:r>
          </a:p>
        </p:txBody>
      </p:sp>
      <p:pic>
        <p:nvPicPr>
          <p:cNvPr id="4098" name="Picture 2" descr="free blank map of north and south america | Latin America Printable Blank  map, south america | Latin america map, South america map, Spanish speaking  countries map">
            <a:extLst>
              <a:ext uri="{FF2B5EF4-FFF2-40B4-BE49-F238E27FC236}">
                <a16:creationId xmlns:a16="http://schemas.microsoft.com/office/drawing/2014/main" id="{BB7B07F9-3EFE-444E-9603-B4DDA1CB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b="5705"/>
          <a:stretch/>
        </p:blipFill>
        <p:spPr bwMode="auto">
          <a:xfrm>
            <a:off x="913614" y="414780"/>
            <a:ext cx="5027613" cy="61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A7284-EFFC-4BDC-A3EB-0B5171C8DE7D}"/>
              </a:ext>
            </a:extLst>
          </p:cNvPr>
          <p:cNvSpPr txBox="1"/>
          <p:nvPr/>
        </p:nvSpPr>
        <p:spPr>
          <a:xfrm>
            <a:off x="1213756" y="517071"/>
            <a:ext cx="1758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los </a:t>
            </a:r>
            <a:r>
              <a:rPr lang="en-GB" sz="1200" dirty="0" err="1">
                <a:latin typeface="Century Gothic" panose="020B0502020202020204" pitchFamily="34" charset="0"/>
              </a:rPr>
              <a:t>Estados</a:t>
            </a:r>
            <a:r>
              <a:rPr lang="en-GB" sz="1200" dirty="0">
                <a:latin typeface="Century Gothic" panose="020B0502020202020204" pitchFamily="34" charset="0"/>
              </a:rPr>
              <a:t> Unidos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39271-6B97-487B-A7C2-8A232D9DA66E}"/>
              </a:ext>
            </a:extLst>
          </p:cNvPr>
          <p:cNvSpPr txBox="1"/>
          <p:nvPr/>
        </p:nvSpPr>
        <p:spPr>
          <a:xfrm>
            <a:off x="2972585" y="4729842"/>
            <a:ext cx="60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Chile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F95A56-E0EE-4A1A-A7B9-EF6A849BD797}"/>
              </a:ext>
            </a:extLst>
          </p:cNvPr>
          <p:cNvCxnSpPr>
            <a:cxnSpLocks/>
          </p:cNvCxnSpPr>
          <p:nvPr/>
        </p:nvCxnSpPr>
        <p:spPr>
          <a:xfrm flipV="1">
            <a:off x="3438055" y="4648199"/>
            <a:ext cx="277586" cy="16328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646D3E-C28F-4524-9DE2-3E9D4DF8F87F}"/>
              </a:ext>
            </a:extLst>
          </p:cNvPr>
          <p:cNvSpPr txBox="1"/>
          <p:nvPr/>
        </p:nvSpPr>
        <p:spPr>
          <a:xfrm rot="17729205">
            <a:off x="3447946" y="4983681"/>
            <a:ext cx="91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Suecia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767E3-9F53-4E51-A6DE-AC8AF115FB10}"/>
              </a:ext>
            </a:extLst>
          </p:cNvPr>
          <p:cNvSpPr txBox="1"/>
          <p:nvPr/>
        </p:nvSpPr>
        <p:spPr>
          <a:xfrm>
            <a:off x="3166796" y="2549508"/>
            <a:ext cx="820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Andorra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41797-9BE1-40D2-A468-F6A19A0B1206}"/>
              </a:ext>
            </a:extLst>
          </p:cNvPr>
          <p:cNvSpPr txBox="1"/>
          <p:nvPr/>
        </p:nvSpPr>
        <p:spPr>
          <a:xfrm>
            <a:off x="3086949" y="1125434"/>
            <a:ext cx="1119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Cabo Verde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48ADC7-AA29-4A4D-B45C-04A2636FAA02}"/>
              </a:ext>
            </a:extLst>
          </p:cNvPr>
          <p:cNvCxnSpPr>
            <a:cxnSpLocks/>
          </p:cNvCxnSpPr>
          <p:nvPr/>
        </p:nvCxnSpPr>
        <p:spPr>
          <a:xfrm flipH="1">
            <a:off x="3270001" y="1365382"/>
            <a:ext cx="135657" cy="230593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A93EA5-C250-4C41-ABEC-775AF89F5DA2}"/>
              </a:ext>
            </a:extLst>
          </p:cNvPr>
          <p:cNvSpPr txBox="1"/>
          <p:nvPr/>
        </p:nvSpPr>
        <p:spPr>
          <a:xfrm>
            <a:off x="4875791" y="2411138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Islandia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AC66C7-6FB2-46BE-8864-A931BA107B24}"/>
              </a:ext>
            </a:extLst>
          </p:cNvPr>
          <p:cNvCxnSpPr>
            <a:cxnSpLocks/>
          </p:cNvCxnSpPr>
          <p:nvPr/>
        </p:nvCxnSpPr>
        <p:spPr>
          <a:xfrm flipH="1">
            <a:off x="4776688" y="2549508"/>
            <a:ext cx="338083" cy="104048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FCFDF5-DC3F-47CE-8FC4-254279E58D90}"/>
              </a:ext>
            </a:extLst>
          </p:cNvPr>
          <p:cNvSpPr txBox="1"/>
          <p:nvPr/>
        </p:nvSpPr>
        <p:spPr>
          <a:xfrm>
            <a:off x="4385987" y="3508808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Madagascar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0A6D74-392C-412D-8F9D-DEEEFF1B4C16}"/>
              </a:ext>
            </a:extLst>
          </p:cNvPr>
          <p:cNvSpPr txBox="1"/>
          <p:nvPr/>
        </p:nvSpPr>
        <p:spPr>
          <a:xfrm>
            <a:off x="2453903" y="2581989"/>
            <a:ext cx="820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Panamá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F4A64-BCD4-481E-84EA-0E1C2799365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2863955" y="2484107"/>
            <a:ext cx="112635" cy="97882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42D4B48-B0A3-4CDF-B4C3-F58FB3F519FA}"/>
              </a:ext>
            </a:extLst>
          </p:cNvPr>
          <p:cNvSpPr txBox="1"/>
          <p:nvPr/>
        </p:nvSpPr>
        <p:spPr>
          <a:xfrm>
            <a:off x="4747146" y="5121111"/>
            <a:ext cx="8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Uruguay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6CEABF-780C-4D54-A73A-40BF7FB35B09}"/>
              </a:ext>
            </a:extLst>
          </p:cNvPr>
          <p:cNvCxnSpPr>
            <a:cxnSpLocks/>
          </p:cNvCxnSpPr>
          <p:nvPr/>
        </p:nvCxnSpPr>
        <p:spPr>
          <a:xfrm flipH="1" flipV="1">
            <a:off x="4454372" y="5121111"/>
            <a:ext cx="311847" cy="81897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449D37-3AFF-4332-AE5B-01935DD11900}"/>
              </a:ext>
            </a:extLst>
          </p:cNvPr>
          <p:cNvSpPr txBox="1"/>
          <p:nvPr/>
        </p:nvSpPr>
        <p:spPr>
          <a:xfrm rot="2576478">
            <a:off x="4031097" y="4344664"/>
            <a:ext cx="74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Century Gothic" panose="020B0502020202020204" pitchFamily="34" charset="0"/>
              </a:rPr>
              <a:t>Paraguay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99F56B-D9CB-4D2E-B2FA-D9D79F9ABEB4}"/>
              </a:ext>
            </a:extLst>
          </p:cNvPr>
          <p:cNvSpPr txBox="1"/>
          <p:nvPr/>
        </p:nvSpPr>
        <p:spPr>
          <a:xfrm>
            <a:off x="3683863" y="3908383"/>
            <a:ext cx="701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Bolivia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E2E4E6-5B84-444B-8ED5-56E550623168}"/>
              </a:ext>
            </a:extLst>
          </p:cNvPr>
          <p:cNvSpPr txBox="1"/>
          <p:nvPr/>
        </p:nvSpPr>
        <p:spPr>
          <a:xfrm rot="3714485">
            <a:off x="3103527" y="3433461"/>
            <a:ext cx="60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entury Gothic" panose="020B0502020202020204" pitchFamily="34" charset="0"/>
              </a:rPr>
              <a:t>Perú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B9AF14-32A5-4DE0-ACAD-402E84E2C10D}"/>
              </a:ext>
            </a:extLst>
          </p:cNvPr>
          <p:cNvSpPr txBox="1"/>
          <p:nvPr/>
        </p:nvSpPr>
        <p:spPr>
          <a:xfrm>
            <a:off x="2093170" y="2888349"/>
            <a:ext cx="84223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Ecuador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281FAF-9A70-4AB1-99BF-AB1D179BB5F8}"/>
              </a:ext>
            </a:extLst>
          </p:cNvPr>
          <p:cNvCxnSpPr>
            <a:cxnSpLocks/>
          </p:cNvCxnSpPr>
          <p:nvPr/>
        </p:nvCxnSpPr>
        <p:spPr>
          <a:xfrm>
            <a:off x="2843759" y="3039226"/>
            <a:ext cx="128826" cy="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4738051-D222-4282-82E6-B00109615FF1}"/>
              </a:ext>
            </a:extLst>
          </p:cNvPr>
          <p:cNvSpPr txBox="1"/>
          <p:nvPr/>
        </p:nvSpPr>
        <p:spPr>
          <a:xfrm>
            <a:off x="3516682" y="2286794"/>
            <a:ext cx="899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Century Gothic" panose="020B0502020202020204" pitchFamily="34" charset="0"/>
              </a:rPr>
              <a:t>Venezuela</a:t>
            </a:r>
            <a:r>
              <a:rPr lang="es-ES" sz="11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E75995-6E8B-43BB-A1C6-A4F5EA7A5C4A}"/>
              </a:ext>
            </a:extLst>
          </p:cNvPr>
          <p:cNvSpPr txBox="1"/>
          <p:nvPr/>
        </p:nvSpPr>
        <p:spPr>
          <a:xfrm>
            <a:off x="4182923" y="2235088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Guyana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AB770D-C199-462D-A440-F74696AE34ED}"/>
              </a:ext>
            </a:extLst>
          </p:cNvPr>
          <p:cNvCxnSpPr>
            <a:cxnSpLocks/>
          </p:cNvCxnSpPr>
          <p:nvPr/>
        </p:nvCxnSpPr>
        <p:spPr>
          <a:xfrm flipH="1">
            <a:off x="4415068" y="2470527"/>
            <a:ext cx="176875" cy="157171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883A348-D00E-4E4E-B243-7EC34AF09FD4}"/>
              </a:ext>
            </a:extLst>
          </p:cNvPr>
          <p:cNvSpPr txBox="1"/>
          <p:nvPr/>
        </p:nvSpPr>
        <p:spPr>
          <a:xfrm>
            <a:off x="4160533" y="2949617"/>
            <a:ext cx="842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Surinam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F85C0C-45FF-444E-B430-B10D9E8FFE94}"/>
              </a:ext>
            </a:extLst>
          </p:cNvPr>
          <p:cNvCxnSpPr>
            <a:cxnSpLocks/>
          </p:cNvCxnSpPr>
          <p:nvPr/>
        </p:nvCxnSpPr>
        <p:spPr>
          <a:xfrm flipH="1" flipV="1">
            <a:off x="4643597" y="2843599"/>
            <a:ext cx="56195" cy="16779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2DE307-F408-4BE5-B1E2-CACAE73D404F}"/>
              </a:ext>
            </a:extLst>
          </p:cNvPr>
          <p:cNvSpPr txBox="1"/>
          <p:nvPr/>
        </p:nvSpPr>
        <p:spPr>
          <a:xfrm>
            <a:off x="4193408" y="1831643"/>
            <a:ext cx="11194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Puerto Rico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7D6BEF-A4BC-4EAC-9E12-39AEF3311F34}"/>
              </a:ext>
            </a:extLst>
          </p:cNvPr>
          <p:cNvCxnSpPr>
            <a:cxnSpLocks/>
          </p:cNvCxnSpPr>
          <p:nvPr/>
        </p:nvCxnSpPr>
        <p:spPr>
          <a:xfrm flipH="1" flipV="1">
            <a:off x="3986900" y="1844610"/>
            <a:ext cx="321905" cy="67008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584E819-9510-435E-86D2-FA82E992FFCA}"/>
              </a:ext>
            </a:extLst>
          </p:cNvPr>
          <p:cNvSpPr txBox="1"/>
          <p:nvPr/>
        </p:nvSpPr>
        <p:spPr>
          <a:xfrm>
            <a:off x="3616851" y="1337314"/>
            <a:ext cx="2145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República Dominicana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EB910D2-A488-4033-9466-2BB74D76136A}"/>
              </a:ext>
            </a:extLst>
          </p:cNvPr>
          <p:cNvCxnSpPr>
            <a:cxnSpLocks/>
          </p:cNvCxnSpPr>
          <p:nvPr/>
        </p:nvCxnSpPr>
        <p:spPr>
          <a:xfrm flipH="1">
            <a:off x="3761650" y="1536579"/>
            <a:ext cx="176875" cy="157171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1C760F-AC2C-4C25-92ED-7442A54740D3}"/>
              </a:ext>
            </a:extLst>
          </p:cNvPr>
          <p:cNvSpPr txBox="1"/>
          <p:nvPr/>
        </p:nvSpPr>
        <p:spPr>
          <a:xfrm rot="3722944">
            <a:off x="1224214" y="1282329"/>
            <a:ext cx="111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México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0921C2-5196-4031-92A7-FF2CE3F6EFBF}"/>
              </a:ext>
            </a:extLst>
          </p:cNvPr>
          <p:cNvSpPr txBox="1"/>
          <p:nvPr/>
        </p:nvSpPr>
        <p:spPr>
          <a:xfrm>
            <a:off x="1213756" y="2050532"/>
            <a:ext cx="991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Guatemala  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2D3D5B2-128B-4692-B7E5-4357B9E8A27B}"/>
              </a:ext>
            </a:extLst>
          </p:cNvPr>
          <p:cNvCxnSpPr>
            <a:cxnSpLocks/>
          </p:cNvCxnSpPr>
          <p:nvPr/>
        </p:nvCxnSpPr>
        <p:spPr>
          <a:xfrm flipV="1">
            <a:off x="2105546" y="1968893"/>
            <a:ext cx="262825" cy="12436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1540856-5BB4-4D02-BB32-8CD32E0080CB}"/>
              </a:ext>
            </a:extLst>
          </p:cNvPr>
          <p:cNvSpPr txBox="1"/>
          <p:nvPr/>
        </p:nvSpPr>
        <p:spPr>
          <a:xfrm>
            <a:off x="2542875" y="1714136"/>
            <a:ext cx="820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Century Gothic" panose="020B0502020202020204" pitchFamily="34" charset="0"/>
              </a:rPr>
              <a:t>Honduras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B8453D5-0D6A-491C-AA1D-9410C7C49E52}"/>
              </a:ext>
            </a:extLst>
          </p:cNvPr>
          <p:cNvCxnSpPr>
            <a:cxnSpLocks/>
          </p:cNvCxnSpPr>
          <p:nvPr/>
        </p:nvCxnSpPr>
        <p:spPr>
          <a:xfrm flipH="1">
            <a:off x="2630648" y="1911901"/>
            <a:ext cx="220739" cy="67769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364A21-EB35-41A7-B2A4-B43F88208F67}"/>
              </a:ext>
            </a:extLst>
          </p:cNvPr>
          <p:cNvSpPr txBox="1"/>
          <p:nvPr/>
        </p:nvSpPr>
        <p:spPr>
          <a:xfrm>
            <a:off x="1969142" y="2308761"/>
            <a:ext cx="820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Costa Rica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317D862-87EB-4AED-B32F-90F6D03C44D7}"/>
              </a:ext>
            </a:extLst>
          </p:cNvPr>
          <p:cNvCxnSpPr>
            <a:cxnSpLocks/>
          </p:cNvCxnSpPr>
          <p:nvPr/>
        </p:nvCxnSpPr>
        <p:spPr>
          <a:xfrm flipV="1">
            <a:off x="2628382" y="2333867"/>
            <a:ext cx="112635" cy="97882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839B6AF-6DA0-4F86-B931-0D368B1D34B8}"/>
              </a:ext>
            </a:extLst>
          </p:cNvPr>
          <p:cNvSpPr txBox="1"/>
          <p:nvPr/>
        </p:nvSpPr>
        <p:spPr>
          <a:xfrm>
            <a:off x="3073942" y="1912438"/>
            <a:ext cx="927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Century Gothic" panose="020B0502020202020204" pitchFamily="34" charset="0"/>
              </a:rPr>
              <a:t>Nicaragua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982BF5E-3FAE-4978-8CEB-67B1270D9E5A}"/>
              </a:ext>
            </a:extLst>
          </p:cNvPr>
          <p:cNvCxnSpPr>
            <a:cxnSpLocks/>
          </p:cNvCxnSpPr>
          <p:nvPr/>
        </p:nvCxnSpPr>
        <p:spPr>
          <a:xfrm flipH="1">
            <a:off x="2757884" y="2086213"/>
            <a:ext cx="437806" cy="8367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4098">
            <a:extLst>
              <a:ext uri="{FF2B5EF4-FFF2-40B4-BE49-F238E27FC236}">
                <a16:creationId xmlns:a16="http://schemas.microsoft.com/office/drawing/2014/main" id="{195EA657-7F00-4A54-A550-5F7028B6E645}"/>
              </a:ext>
            </a:extLst>
          </p:cNvPr>
          <p:cNvSpPr txBox="1"/>
          <p:nvPr/>
        </p:nvSpPr>
        <p:spPr>
          <a:xfrm>
            <a:off x="6555010" y="1781048"/>
            <a:ext cx="3660668" cy="286035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There are 5 countries on this map that shouldn’t be there. Can you find all 5?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Earn 1 point for each intruder you spot and an extra bonus point if you can correctly name what country it is.</a:t>
            </a:r>
          </a:p>
        </p:txBody>
      </p:sp>
    </p:spTree>
    <p:extLst>
      <p:ext uri="{BB962C8B-B14F-4D97-AF65-F5344CB8AC3E}">
        <p14:creationId xmlns:p14="http://schemas.microsoft.com/office/powerpoint/2010/main" val="32566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Spelling Bee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60A83EE2-CCC6-467C-8D9F-0C39C2B2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57" y="3424237"/>
            <a:ext cx="3227797" cy="32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2095893" y="1100732"/>
            <a:ext cx="520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I’m going to give you 5 different words in Spanish. Listen carefully to my pronunciation and spell them out on your answer sheet.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C8C24-0C00-412C-99DD-5C14AFEDF67A}"/>
              </a:ext>
            </a:extLst>
          </p:cNvPr>
          <p:cNvSpPr txBox="1"/>
          <p:nvPr/>
        </p:nvSpPr>
        <p:spPr>
          <a:xfrm>
            <a:off x="638174" y="2505075"/>
            <a:ext cx="5343525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2655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3" y="1590518"/>
            <a:ext cx="510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MMDR TNLS OJS VRDS YLPL CSTÑ.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Familia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Ciudad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NMCDD HY NCN, NPLDPRTV YNCNTR CMRCL.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Tiempo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Libre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LSFNS DSMN VYD CMPRS CNMSMGS.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Las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Vacaciones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DRNT LSVCCNS VY LPLY YTM LSL.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Colegio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NMGST LDBJ PRQ MPRFSR SMY NTPTC.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64CF8-468D-461F-9AFB-66F0F1C05193}"/>
              </a:ext>
            </a:extLst>
          </p:cNvPr>
          <p:cNvSpPr txBox="1"/>
          <p:nvPr/>
        </p:nvSpPr>
        <p:spPr>
          <a:xfrm>
            <a:off x="362342" y="508940"/>
            <a:ext cx="980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Can you crack the code? Rewrite the sentences on your answer sheet with missing vowels.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385983" y="260915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KS3 VERSION</a:t>
            </a:r>
          </a:p>
        </p:txBody>
      </p:sp>
    </p:spTree>
    <p:extLst>
      <p:ext uri="{BB962C8B-B14F-4D97-AF65-F5344CB8AC3E}">
        <p14:creationId xmlns:p14="http://schemas.microsoft.com/office/powerpoint/2010/main" val="62685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3" y="1590518"/>
            <a:ext cx="510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NM LLV BNCN MHRMN PRQS PRZSY MLST.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Familia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Ciudad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LBND MCDD SQHY MCHQ HCR, SNMBRG HYMCH TRFCY CNTMNCN.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Tiempo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Libre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CND HCSL MGST RLPLY CNMS MGS, NDMS NLMR Y JGMS LVLBL.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Las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Vacaciones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LÑPSD FSPÑ CNMSPDRS, NSQDMS NNHTL DCNC STRLLS. TN NPSCN GRND.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Mi Colegio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PRFR LTCNLG PRQS PRCTC YSMPR SCBNS NTS.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64CF8-468D-461F-9AFB-66F0F1C05193}"/>
              </a:ext>
            </a:extLst>
          </p:cNvPr>
          <p:cNvSpPr txBox="1"/>
          <p:nvPr/>
        </p:nvSpPr>
        <p:spPr>
          <a:xfrm>
            <a:off x="362342" y="508940"/>
            <a:ext cx="980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Can you crack the code? Rewrite the sentences on your answer sheet with missing vowels.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385983" y="260915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KS4 VERSION</a:t>
            </a:r>
          </a:p>
        </p:txBody>
      </p:sp>
    </p:spTree>
    <p:extLst>
      <p:ext uri="{BB962C8B-B14F-4D97-AF65-F5344CB8AC3E}">
        <p14:creationId xmlns:p14="http://schemas.microsoft.com/office/powerpoint/2010/main" val="7919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032645" y="2824072"/>
            <a:ext cx="485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6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Guess the punchline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F4E88-3790-4C66-8B2E-0E49089213BB}"/>
              </a:ext>
            </a:extLst>
          </p:cNvPr>
          <p:cNvSpPr txBox="1"/>
          <p:nvPr/>
        </p:nvSpPr>
        <p:spPr>
          <a:xfrm>
            <a:off x="662640" y="301441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¿Por qué fue la computadora al doctor?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302F3-4379-4168-8291-9E7FB3849A3B}"/>
              </a:ext>
            </a:extLst>
          </p:cNvPr>
          <p:cNvSpPr txBox="1"/>
          <p:nvPr/>
        </p:nvSpPr>
        <p:spPr>
          <a:xfrm>
            <a:off x="5060985" y="3986513"/>
            <a:ext cx="164236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Porque tenía un virus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099E3-FE24-4B0A-848C-3BDFE10BF2C3}"/>
              </a:ext>
            </a:extLst>
          </p:cNvPr>
          <p:cNvSpPr txBox="1"/>
          <p:nvPr/>
        </p:nvSpPr>
        <p:spPr>
          <a:xfrm>
            <a:off x="662640" y="1079260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le dice un semáforo a otro?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4F0F3-00F9-4DFF-8E85-3615FA01933A}"/>
              </a:ext>
            </a:extLst>
          </p:cNvPr>
          <p:cNvSpPr txBox="1"/>
          <p:nvPr/>
        </p:nvSpPr>
        <p:spPr>
          <a:xfrm>
            <a:off x="5060984" y="5299218"/>
            <a:ext cx="1628824" cy="91940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Century Gothic" panose="020B0502020202020204" pitchFamily="34" charset="0"/>
              </a:rPr>
              <a:t>¡No me mires que me estoy cambiando!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F9D94-E9C8-449C-9CAB-A54E6BC8469C}"/>
              </a:ext>
            </a:extLst>
          </p:cNvPr>
          <p:cNvSpPr txBox="1"/>
          <p:nvPr/>
        </p:nvSpPr>
        <p:spPr>
          <a:xfrm>
            <a:off x="662639" y="1836506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le dice el mar a la ola?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191436-AB4A-48DB-BD5E-E1FA17764291}"/>
              </a:ext>
            </a:extLst>
          </p:cNvPr>
          <p:cNvSpPr txBox="1"/>
          <p:nvPr/>
        </p:nvSpPr>
        <p:spPr>
          <a:xfrm>
            <a:off x="5060986" y="3407517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Century Gothic" panose="020B0502020202020204" pitchFamily="34" charset="0"/>
              </a:rPr>
              <a:t>¡(H)ola!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0EB96-7D01-41D1-913C-C537DC427729}"/>
              </a:ext>
            </a:extLst>
          </p:cNvPr>
          <p:cNvSpPr txBox="1"/>
          <p:nvPr/>
        </p:nvSpPr>
        <p:spPr>
          <a:xfrm>
            <a:off x="662638" y="2618403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¿Por qué lloraba el libro de matemáticas?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C46D26-8142-4162-8384-E69162E9F165}"/>
              </a:ext>
            </a:extLst>
          </p:cNvPr>
          <p:cNvSpPr txBox="1"/>
          <p:nvPr/>
        </p:nvSpPr>
        <p:spPr>
          <a:xfrm>
            <a:off x="5060987" y="1463793"/>
            <a:ext cx="1642369" cy="91940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Porque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tenía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muchos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problemas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3D63CE-CDCB-4996-B43E-14B17A627442}"/>
              </a:ext>
            </a:extLst>
          </p:cNvPr>
          <p:cNvSpPr txBox="1"/>
          <p:nvPr/>
        </p:nvSpPr>
        <p:spPr>
          <a:xfrm>
            <a:off x="662638" y="3387504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¿Cuál es el baile favorito del tomate?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2BE748-0B45-43EA-912E-FFDCAB5118E2}"/>
              </a:ext>
            </a:extLst>
          </p:cNvPr>
          <p:cNvSpPr txBox="1"/>
          <p:nvPr/>
        </p:nvSpPr>
        <p:spPr>
          <a:xfrm>
            <a:off x="5060988" y="957749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salsa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F9CAA1-B238-425E-86CB-F69296EE61D4}"/>
              </a:ext>
            </a:extLst>
          </p:cNvPr>
          <p:cNvSpPr txBox="1"/>
          <p:nvPr/>
        </p:nvSpPr>
        <p:spPr>
          <a:xfrm>
            <a:off x="662638" y="4175963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le dice un pez a otro?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A14D6B-B1F2-4582-A400-74ADE78DE61F}"/>
              </a:ext>
            </a:extLst>
          </p:cNvPr>
          <p:cNvSpPr txBox="1"/>
          <p:nvPr/>
        </p:nvSpPr>
        <p:spPr>
          <a:xfrm>
            <a:off x="5060984" y="4775133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Nada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8CFDAA-0ED5-491E-9593-773AF3475EE3}"/>
              </a:ext>
            </a:extLst>
          </p:cNvPr>
          <p:cNvSpPr txBox="1"/>
          <p:nvPr/>
        </p:nvSpPr>
        <p:spPr>
          <a:xfrm>
            <a:off x="662637" y="4935365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¿Qué planeta va después de Marte?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81F10-5294-447C-AA20-60232390FAE7}"/>
              </a:ext>
            </a:extLst>
          </p:cNvPr>
          <p:cNvSpPr txBox="1"/>
          <p:nvPr/>
        </p:nvSpPr>
        <p:spPr>
          <a:xfrm>
            <a:off x="5060989" y="437648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Miércoles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0850F0-462F-458F-B3DC-6CCE580374A4}"/>
              </a:ext>
            </a:extLst>
          </p:cNvPr>
          <p:cNvSpPr txBox="1"/>
          <p:nvPr/>
        </p:nvSpPr>
        <p:spPr>
          <a:xfrm>
            <a:off x="662637" y="5713184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effectLst/>
                <a:latin typeface="Century Gothic" panose="020B0502020202020204" pitchFamily="34" charset="0"/>
              </a:rPr>
              <a:t>¿Por qué el mar no se seca?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79193-E260-480C-B0DC-A696ACD18EC8}"/>
              </a:ext>
            </a:extLst>
          </p:cNvPr>
          <p:cNvSpPr txBox="1"/>
          <p:nvPr/>
        </p:nvSpPr>
        <p:spPr>
          <a:xfrm>
            <a:off x="5060986" y="2583184"/>
            <a:ext cx="164236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Porque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no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tiene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toalla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2050" name="Picture 2" descr="laugh cry">
            <a:extLst>
              <a:ext uri="{FF2B5EF4-FFF2-40B4-BE49-F238E27FC236}">
                <a16:creationId xmlns:a16="http://schemas.microsoft.com/office/drawing/2014/main" id="{ED3B7199-7812-47D4-8A46-E0A87EB9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4409" y="4659534"/>
            <a:ext cx="2084166" cy="20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87D5C53-5D93-4062-B54B-AAC7297172C6}"/>
              </a:ext>
            </a:extLst>
          </p:cNvPr>
          <p:cNvSpPr txBox="1"/>
          <p:nvPr/>
        </p:nvSpPr>
        <p:spPr>
          <a:xfrm>
            <a:off x="187920" y="47477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03D446-9137-4EB9-9B34-2B9656B47100}"/>
              </a:ext>
            </a:extLst>
          </p:cNvPr>
          <p:cNvSpPr txBox="1"/>
          <p:nvPr/>
        </p:nvSpPr>
        <p:spPr>
          <a:xfrm>
            <a:off x="187920" y="1158252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530A31-B4B8-4139-B255-C3274F0CF41E}"/>
              </a:ext>
            </a:extLst>
          </p:cNvPr>
          <p:cNvSpPr txBox="1"/>
          <p:nvPr/>
        </p:nvSpPr>
        <p:spPr>
          <a:xfrm>
            <a:off x="186796" y="200318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08916B-5E67-465B-B75E-1A9DC36D1785}"/>
              </a:ext>
            </a:extLst>
          </p:cNvPr>
          <p:cNvSpPr txBox="1"/>
          <p:nvPr/>
        </p:nvSpPr>
        <p:spPr>
          <a:xfrm>
            <a:off x="186796" y="2792276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AB9CCA-AF54-4D83-AC3A-6BB83FF78A71}"/>
              </a:ext>
            </a:extLst>
          </p:cNvPr>
          <p:cNvSpPr txBox="1"/>
          <p:nvPr/>
        </p:nvSpPr>
        <p:spPr>
          <a:xfrm>
            <a:off x="186796" y="3537889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FF33CE-F23D-416B-94F6-0933910FA7CB}"/>
              </a:ext>
            </a:extLst>
          </p:cNvPr>
          <p:cNvSpPr txBox="1"/>
          <p:nvPr/>
        </p:nvSpPr>
        <p:spPr>
          <a:xfrm>
            <a:off x="186796" y="4324545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BF6E28-0FC6-4B61-9968-85B0D68B3B94}"/>
              </a:ext>
            </a:extLst>
          </p:cNvPr>
          <p:cNvSpPr txBox="1"/>
          <p:nvPr/>
        </p:nvSpPr>
        <p:spPr>
          <a:xfrm>
            <a:off x="186796" y="5071572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7.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2D5861-45A9-47BA-BD7F-A14ED224901D}"/>
              </a:ext>
            </a:extLst>
          </p:cNvPr>
          <p:cNvSpPr txBox="1"/>
          <p:nvPr/>
        </p:nvSpPr>
        <p:spPr>
          <a:xfrm>
            <a:off x="186796" y="5844048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34912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7114C-279F-4125-B9FC-5F14ADD229A1}"/>
              </a:ext>
            </a:extLst>
          </p:cNvPr>
          <p:cNvSpPr/>
          <p:nvPr/>
        </p:nvSpPr>
        <p:spPr>
          <a:xfrm>
            <a:off x="123825" y="3024811"/>
            <a:ext cx="11934825" cy="4191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>
            <a:off x="3665396" y="2876816"/>
            <a:ext cx="4851681" cy="715089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okay">
            <a:extLst>
              <a:ext uri="{FF2B5EF4-FFF2-40B4-BE49-F238E27FC236}">
                <a16:creationId xmlns:a16="http://schemas.microsoft.com/office/drawing/2014/main" id="{2E7FDD62-F7AC-4BFD-A927-FB7296B6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4343580"/>
            <a:ext cx="2514420" cy="25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tmoji Image">
            <a:extLst>
              <a:ext uri="{FF2B5EF4-FFF2-40B4-BE49-F238E27FC236}">
                <a16:creationId xmlns:a16="http://schemas.microsoft.com/office/drawing/2014/main" id="{CF847004-9214-453D-AD7C-A71CDF6D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49589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5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</TotalTime>
  <Words>1616</Words>
  <Application>Microsoft Office PowerPoint</Application>
  <PresentationFormat>Widescreen</PresentationFormat>
  <Paragraphs>428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Broadway</vt:lpstr>
      <vt:lpstr>Calibri</vt:lpstr>
      <vt:lpstr>Calibri Light</vt:lpstr>
      <vt:lpstr>Century Gothic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38</cp:revision>
  <dcterms:created xsi:type="dcterms:W3CDTF">2020-11-24T17:06:18Z</dcterms:created>
  <dcterms:modified xsi:type="dcterms:W3CDTF">2020-12-01T15:10:20Z</dcterms:modified>
</cp:coreProperties>
</file>