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8472F8-DB74-4575-B6C6-0C68168047C9}" v="2" dt="2023-11-01T21:58:18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Peacock" userId="f577cfc6511ba8ec" providerId="LiveId" clId="{D869DA9B-DD8B-4964-97F8-D1CDE1A2B2B1}"/>
    <pc:docChg chg="modSld">
      <pc:chgData name="Kirsty Peacock" userId="f577cfc6511ba8ec" providerId="LiveId" clId="{D869DA9B-DD8B-4964-97F8-D1CDE1A2B2B1}" dt="2023-11-02T18:08:39.328" v="37" actId="20577"/>
      <pc:docMkLst>
        <pc:docMk/>
      </pc:docMkLst>
      <pc:sldChg chg="modSp mod">
        <pc:chgData name="Kirsty Peacock" userId="f577cfc6511ba8ec" providerId="LiveId" clId="{D869DA9B-DD8B-4964-97F8-D1CDE1A2B2B1}" dt="2023-11-02T18:08:23.906" v="19" actId="20577"/>
        <pc:sldMkLst>
          <pc:docMk/>
          <pc:sldMk cId="2583459079" sldId="257"/>
        </pc:sldMkLst>
        <pc:spChg chg="mod">
          <ac:chgData name="Kirsty Peacock" userId="f577cfc6511ba8ec" providerId="LiveId" clId="{D869DA9B-DD8B-4964-97F8-D1CDE1A2B2B1}" dt="2023-11-02T18:08:23.906" v="19" actId="20577"/>
          <ac:spMkLst>
            <pc:docMk/>
            <pc:sldMk cId="2583459079" sldId="257"/>
            <ac:spMk id="24" creationId="{104C4561-D6B7-909A-E33B-DFD4D1204875}"/>
          </ac:spMkLst>
        </pc:spChg>
        <pc:spChg chg="mod">
          <ac:chgData name="Kirsty Peacock" userId="f577cfc6511ba8ec" providerId="LiveId" clId="{D869DA9B-DD8B-4964-97F8-D1CDE1A2B2B1}" dt="2023-11-02T18:08:18.088" v="10" actId="20577"/>
          <ac:spMkLst>
            <pc:docMk/>
            <pc:sldMk cId="2583459079" sldId="257"/>
            <ac:spMk id="25" creationId="{98E07A61-70B8-F8B4-E40F-7174011D5647}"/>
          </ac:spMkLst>
        </pc:spChg>
      </pc:sldChg>
      <pc:sldChg chg="modSp mod">
        <pc:chgData name="Kirsty Peacock" userId="f577cfc6511ba8ec" providerId="LiveId" clId="{D869DA9B-DD8B-4964-97F8-D1CDE1A2B2B1}" dt="2023-11-02T18:08:39.328" v="37" actId="20577"/>
        <pc:sldMkLst>
          <pc:docMk/>
          <pc:sldMk cId="1363251031" sldId="258"/>
        </pc:sldMkLst>
        <pc:spChg chg="mod">
          <ac:chgData name="Kirsty Peacock" userId="f577cfc6511ba8ec" providerId="LiveId" clId="{D869DA9B-DD8B-4964-97F8-D1CDE1A2B2B1}" dt="2023-11-02T18:08:39.328" v="37" actId="20577"/>
          <ac:spMkLst>
            <pc:docMk/>
            <pc:sldMk cId="1363251031" sldId="258"/>
            <ac:spMk id="24" creationId="{104C4561-D6B7-909A-E33B-DFD4D1204875}"/>
          </ac:spMkLst>
        </pc:spChg>
        <pc:spChg chg="mod">
          <ac:chgData name="Kirsty Peacock" userId="f577cfc6511ba8ec" providerId="LiveId" clId="{D869DA9B-DD8B-4964-97F8-D1CDE1A2B2B1}" dt="2023-11-02T18:08:34.483" v="28" actId="20577"/>
          <ac:spMkLst>
            <pc:docMk/>
            <pc:sldMk cId="1363251031" sldId="258"/>
            <ac:spMk id="25" creationId="{98E07A61-70B8-F8B4-E40F-7174011D5647}"/>
          </ac:spMkLst>
        </pc:spChg>
      </pc:sldChg>
    </pc:docChg>
  </pc:docChgLst>
  <pc:docChgLst>
    <pc:chgData name="Kirsty Peacock" userId="f577cfc6511ba8ec" providerId="LiveId" clId="{C28472F8-DB74-4575-B6C6-0C68168047C9}"/>
    <pc:docChg chg="custSel addSld modSld">
      <pc:chgData name="Kirsty Peacock" userId="f577cfc6511ba8ec" providerId="LiveId" clId="{C28472F8-DB74-4575-B6C6-0C68168047C9}" dt="2023-11-01T22:02:52.729" v="6" actId="478"/>
      <pc:docMkLst>
        <pc:docMk/>
      </pc:docMkLst>
      <pc:sldChg chg="delSp add mod">
        <pc:chgData name="Kirsty Peacock" userId="f577cfc6511ba8ec" providerId="LiveId" clId="{C28472F8-DB74-4575-B6C6-0C68168047C9}" dt="2023-11-01T22:02:52.729" v="6" actId="478"/>
        <pc:sldMkLst>
          <pc:docMk/>
          <pc:sldMk cId="1363251031" sldId="258"/>
        </pc:sldMkLst>
        <pc:spChg chg="del">
          <ac:chgData name="Kirsty Peacock" userId="f577cfc6511ba8ec" providerId="LiveId" clId="{C28472F8-DB74-4575-B6C6-0C68168047C9}" dt="2023-11-01T22:02:47.993" v="1" actId="478"/>
          <ac:spMkLst>
            <pc:docMk/>
            <pc:sldMk cId="1363251031" sldId="258"/>
            <ac:spMk id="30" creationId="{01E3775E-7082-0AFC-3BC1-6884AD03D413}"/>
          </ac:spMkLst>
        </pc:spChg>
        <pc:spChg chg="del">
          <ac:chgData name="Kirsty Peacock" userId="f577cfc6511ba8ec" providerId="LiveId" clId="{C28472F8-DB74-4575-B6C6-0C68168047C9}" dt="2023-11-01T22:02:48.956" v="2" actId="478"/>
          <ac:spMkLst>
            <pc:docMk/>
            <pc:sldMk cId="1363251031" sldId="258"/>
            <ac:spMk id="31" creationId="{7BF6B6D6-CFC2-859B-6955-3780A51B446F}"/>
          </ac:spMkLst>
        </pc:spChg>
        <pc:spChg chg="del">
          <ac:chgData name="Kirsty Peacock" userId="f577cfc6511ba8ec" providerId="LiveId" clId="{C28472F8-DB74-4575-B6C6-0C68168047C9}" dt="2023-11-01T22:02:49.961" v="3" actId="478"/>
          <ac:spMkLst>
            <pc:docMk/>
            <pc:sldMk cId="1363251031" sldId="258"/>
            <ac:spMk id="32" creationId="{A71509FC-CA34-D4A8-EB72-98ADDC1A2C94}"/>
          </ac:spMkLst>
        </pc:spChg>
        <pc:spChg chg="del">
          <ac:chgData name="Kirsty Peacock" userId="f577cfc6511ba8ec" providerId="LiveId" clId="{C28472F8-DB74-4575-B6C6-0C68168047C9}" dt="2023-11-01T22:02:51.265" v="4" actId="478"/>
          <ac:spMkLst>
            <pc:docMk/>
            <pc:sldMk cId="1363251031" sldId="258"/>
            <ac:spMk id="33" creationId="{A40A1516-0DEE-BD67-8A6B-683CD11E9789}"/>
          </ac:spMkLst>
        </pc:spChg>
        <pc:spChg chg="del">
          <ac:chgData name="Kirsty Peacock" userId="f577cfc6511ba8ec" providerId="LiveId" clId="{C28472F8-DB74-4575-B6C6-0C68168047C9}" dt="2023-11-01T22:02:51.858" v="5" actId="478"/>
          <ac:spMkLst>
            <pc:docMk/>
            <pc:sldMk cId="1363251031" sldId="258"/>
            <ac:spMk id="34" creationId="{3C140216-CCCF-9078-DAE2-2F7ED7087F3B}"/>
          </ac:spMkLst>
        </pc:spChg>
        <pc:spChg chg="del">
          <ac:chgData name="Kirsty Peacock" userId="f577cfc6511ba8ec" providerId="LiveId" clId="{C28472F8-DB74-4575-B6C6-0C68168047C9}" dt="2023-11-01T22:02:52.729" v="6" actId="478"/>
          <ac:spMkLst>
            <pc:docMk/>
            <pc:sldMk cId="1363251031" sldId="258"/>
            <ac:spMk id="35" creationId="{4E830C0F-DD63-132C-5F9D-10C04E09ED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316A3-3C56-72D7-F6A3-B97C88C82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FDBF0-0DDE-7EFE-79CC-6B6DB9663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AE5C1-10EB-8E2C-59DA-C6DD11A8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5A26F-BA06-4E31-76E3-D51B4767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13C79-CA9C-04B6-0E47-D62F4998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3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1873-9522-D5C3-6A5B-3D57C0B4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AFA159-366F-F4B3-027A-7BAE44A69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48238-E748-EB9B-D934-A6F19D6DA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ABCFE-5FBF-E328-47CC-6109FF2C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C4598-8BE5-5A99-E129-3364FEC4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6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D1557-CCB7-F0A6-AD34-7ED7B2DAE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5344B-25A7-26A5-9314-B32FD3566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48DF2-8782-758B-A957-A30BE8D1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E9743-4699-055C-3ED9-0FBB7975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28247-C4C9-89BB-46BF-0327644C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0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CC34B-A955-6E7F-C21C-F106BA98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6AB5C-2144-67FF-DD54-E65AC3CAE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806E5-52F6-9D37-3E45-3E394C77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EC11A-9681-2010-63E7-9B46CBA2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92E57-E1BB-9A0C-889A-CC8C6DBD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D5FC8-6807-A7F4-33FA-9C20651D4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D455-B759-6F66-38C0-57D5A6CC6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5543-827F-7247-351F-DDC93D0B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1DF31-D277-DF3D-DA90-0BA0CBDC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691A3-DE9B-9949-A707-2CC82339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DFC3B-13A6-A7A3-D02B-87B610F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14DE9-A6A7-7704-4CA6-849A00352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9933C4-145D-A52C-CC8A-7A931CE9D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3B37F-A526-8B71-EB8F-A8D32C12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28118-0DDA-CCB7-0B67-38E2B551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B7598-2D1C-7A7F-D214-556EF463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9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1FF9-AB4C-9B95-AAA9-75704A839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96AE0-80EF-FBCC-04D4-C4EFA8244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31D4D-597E-5FE2-DA5F-F73867A5E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D5614-4698-F9C9-DE76-67B5863A3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429D8-40A2-DCAD-9080-1A389E1D9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E76D6-0965-C870-DC0C-88F2BCB1E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2EB481-F20E-47C5-54B3-8DB667F0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1BD09C-FC46-533A-92F6-B7524B0D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4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B047-1C28-0E79-D333-9EF84427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F5D232-3221-EFBC-FEFE-242B814D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31252-561F-FC5D-34B5-6DB1FF83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4DC37-3F4C-5BE6-FDC9-4D4444026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5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DEE52-90EE-C0C1-7D17-65412DDD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1E8E9-8214-16D4-8573-A6F206C1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17BAC-F7A5-C277-0F39-1D712595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98619-203D-B5B6-FB67-2D34480D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249D2-6A85-D21D-2825-A2627C575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D0E2-F04E-51C7-844F-934D7602D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2A766-7778-80E2-C060-DB09D3DF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26BB6-B060-6370-57E0-615FBB3D3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A76E9-CF84-336F-9873-4D848E205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0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24566-6E9A-C6F8-89D9-FC8910EF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9EA44E-36D5-3096-CEDE-1CBAC7BB2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36CA9-8BCE-E5BA-2DD5-19E1B1DA5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79905-A99E-DC1B-8084-30995D28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4F094-68ED-1868-A70E-34E235CF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577FD-F465-08D3-4D5C-0BF35811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1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0E194-158F-E313-3BA5-219BBD3E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45156-D0BD-AACC-07A1-AB22B98B9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5BBC5-147D-04F7-69E0-274530A3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3132F-01B0-469E-9786-4DB63C1A79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89E90-34BC-544A-97C2-923D930D5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70B2D-C82C-4C49-7E46-24F8A8B0E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E301-FDC3-4B9C-A6FC-360310AC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8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31AA10-67F9-0ADE-5D05-A3BC89169880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4CA868E-A14A-CB2A-E28D-19C43BFC5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492875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ACECEADF-C356-FD15-E8B5-48E7644646AE}"/>
              </a:ext>
            </a:extLst>
          </p:cNvPr>
          <p:cNvSpPr/>
          <p:nvPr/>
        </p:nvSpPr>
        <p:spPr>
          <a:xfrm>
            <a:off x="4971107" y="2484620"/>
            <a:ext cx="2249786" cy="1888760"/>
          </a:xfrm>
          <a:prstGeom prst="hexagon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ACB0149-CEE6-0B25-17A2-DE4619FF3609}"/>
              </a:ext>
            </a:extLst>
          </p:cNvPr>
          <p:cNvCxnSpPr>
            <a:stCxn id="4" idx="5"/>
          </p:cNvCxnSpPr>
          <p:nvPr/>
        </p:nvCxnSpPr>
        <p:spPr>
          <a:xfrm flipV="1">
            <a:off x="6748703" y="88900"/>
            <a:ext cx="5331002" cy="239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694910-EF54-96E9-8FD1-5CCBAB7C4C27}"/>
              </a:ext>
            </a:extLst>
          </p:cNvPr>
          <p:cNvCxnSpPr>
            <a:cxnSpLocks/>
            <a:stCxn id="4" idx="0"/>
            <a:endCxn id="2" idx="3"/>
          </p:cNvCxnSpPr>
          <p:nvPr/>
        </p:nvCxnSpPr>
        <p:spPr>
          <a:xfrm>
            <a:off x="7220893" y="3429000"/>
            <a:ext cx="48588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205B7-AAE7-16C1-451E-696D8AEB6478}"/>
              </a:ext>
            </a:extLst>
          </p:cNvPr>
          <p:cNvCxnSpPr>
            <a:cxnSpLocks/>
          </p:cNvCxnSpPr>
          <p:nvPr/>
        </p:nvCxnSpPr>
        <p:spPr>
          <a:xfrm>
            <a:off x="6748703" y="4373380"/>
            <a:ext cx="5331002" cy="239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E71595-AD09-0DDB-A75A-CE79B6DCFD53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112295" y="4373380"/>
            <a:ext cx="5331002" cy="239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45D430-7D28-C70A-1389-BF4704C1E5D6}"/>
              </a:ext>
            </a:extLst>
          </p:cNvPr>
          <p:cNvCxnSpPr>
            <a:cxnSpLocks/>
          </p:cNvCxnSpPr>
          <p:nvPr/>
        </p:nvCxnSpPr>
        <p:spPr>
          <a:xfrm>
            <a:off x="112295" y="3426618"/>
            <a:ext cx="48588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4B976DA-5F6C-6BD1-AA0E-BD9D79BE7451}"/>
              </a:ext>
            </a:extLst>
          </p:cNvPr>
          <p:cNvCxnSpPr>
            <a:cxnSpLocks/>
            <a:endCxn id="4" idx="4"/>
          </p:cNvCxnSpPr>
          <p:nvPr/>
        </p:nvCxnSpPr>
        <p:spPr>
          <a:xfrm>
            <a:off x="112295" y="85725"/>
            <a:ext cx="5331002" cy="2398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65ACADB-656A-C1C6-BDEC-3161BD81E25F}"/>
              </a:ext>
            </a:extLst>
          </p:cNvPr>
          <p:cNvSpPr txBox="1"/>
          <p:nvPr/>
        </p:nvSpPr>
        <p:spPr>
          <a:xfrm>
            <a:off x="5384888" y="2842161"/>
            <a:ext cx="1414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oadway" panose="04040905080B02020502" pitchFamily="82" charset="0"/>
              </a:rPr>
              <a:t>Jugar al fútbol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192165-3CE3-77CB-CEBB-F23062DA33AF}"/>
              </a:ext>
            </a:extLst>
          </p:cNvPr>
          <p:cNvSpPr txBox="1"/>
          <p:nvPr/>
        </p:nvSpPr>
        <p:spPr>
          <a:xfrm>
            <a:off x="4450068" y="88900"/>
            <a:ext cx="3284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Use a negative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4C4561-D6B7-909A-E33B-DFD4D1204875}"/>
              </a:ext>
            </a:extLst>
          </p:cNvPr>
          <p:cNvSpPr txBox="1"/>
          <p:nvPr/>
        </p:nvSpPr>
        <p:spPr>
          <a:xfrm>
            <a:off x="10377609" y="501543"/>
            <a:ext cx="1758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latin typeface="Century Gothic" panose="020B0502020202020204" pitchFamily="34" charset="0"/>
              </a:rPr>
              <a:t>Start the sentence with ‘me gusta’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E07A61-70B8-F8B4-E40F-7174011D5647}"/>
              </a:ext>
            </a:extLst>
          </p:cNvPr>
          <p:cNvSpPr txBox="1"/>
          <p:nvPr/>
        </p:nvSpPr>
        <p:spPr>
          <a:xfrm>
            <a:off x="104775" y="501543"/>
            <a:ext cx="1758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Start the sentence with ‘aunque’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A9EBAA-77C4-AA07-E396-1C9E570F8625}"/>
              </a:ext>
            </a:extLst>
          </p:cNvPr>
          <p:cNvSpPr txBox="1"/>
          <p:nvPr/>
        </p:nvSpPr>
        <p:spPr>
          <a:xfrm>
            <a:off x="601392" y="3426618"/>
            <a:ext cx="403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a sentence using the preterite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CEEF33-771F-0CF9-E66C-A5AB01D5A7DE}"/>
              </a:ext>
            </a:extLst>
          </p:cNvPr>
          <p:cNvSpPr txBox="1"/>
          <p:nvPr/>
        </p:nvSpPr>
        <p:spPr>
          <a:xfrm>
            <a:off x="7556472" y="3426618"/>
            <a:ext cx="403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a sentence using the near future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DA9F68-8D54-D256-B84A-CE6D1CB217D7}"/>
              </a:ext>
            </a:extLst>
          </p:cNvPr>
          <p:cNvSpPr txBox="1"/>
          <p:nvPr/>
        </p:nvSpPr>
        <p:spPr>
          <a:xfrm>
            <a:off x="3788091" y="6446321"/>
            <a:ext cx="521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Give an opinion and a double justification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05803E8-6FDD-BFDA-E530-F8A8F4230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073" y="3607770"/>
            <a:ext cx="646332" cy="64633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1E3775E-7082-0AFC-3BC1-6884AD03D413}"/>
              </a:ext>
            </a:extLst>
          </p:cNvPr>
          <p:cNvSpPr txBox="1"/>
          <p:nvPr/>
        </p:nvSpPr>
        <p:spPr>
          <a:xfrm>
            <a:off x="112295" y="1983089"/>
            <a:ext cx="378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avolini" panose="020B0502040204020203" pitchFamily="66" charset="0"/>
                <a:cs typeface="Cavolini" panose="020B0502040204020203" pitchFamily="66" charset="0"/>
              </a:rPr>
              <a:t>Aunque llueve voy a jugar al fútbol en el parque con mis amigos.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F6B6D6-CFC2-859B-6955-3780A51B446F}"/>
              </a:ext>
            </a:extLst>
          </p:cNvPr>
          <p:cNvSpPr txBox="1"/>
          <p:nvPr/>
        </p:nvSpPr>
        <p:spPr>
          <a:xfrm>
            <a:off x="4205983" y="855321"/>
            <a:ext cx="378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20B0502040204020203" pitchFamily="66" charset="0"/>
                <a:cs typeface="Cavolini" panose="020B0502040204020203" pitchFamily="66" charset="0"/>
              </a:rPr>
              <a:t>Nunca juego al fútbol ya que me aburre.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1509FC-CA34-D4A8-EB72-98ADDC1A2C94}"/>
              </a:ext>
            </a:extLst>
          </p:cNvPr>
          <p:cNvSpPr txBox="1"/>
          <p:nvPr/>
        </p:nvSpPr>
        <p:spPr>
          <a:xfrm>
            <a:off x="8245200" y="1983089"/>
            <a:ext cx="378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>
                <a:latin typeface="Cavolini" panose="020B0502040204020203" pitchFamily="66" charset="0"/>
                <a:cs typeface="Cavolini" panose="020B0502040204020203" pitchFamily="66" charset="0"/>
              </a:rPr>
              <a:t>Me gusta jugar al fútbol porque es divertido.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40A1516-0DEE-BD67-8A6B-683CD11E9789}"/>
              </a:ext>
            </a:extLst>
          </p:cNvPr>
          <p:cNvSpPr txBox="1"/>
          <p:nvPr/>
        </p:nvSpPr>
        <p:spPr>
          <a:xfrm>
            <a:off x="8163684" y="4434617"/>
            <a:ext cx="378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>
                <a:latin typeface="Cavolini" panose="020B0502040204020203" pitchFamily="66" charset="0"/>
                <a:cs typeface="Cavolini" panose="020B0502040204020203" pitchFamily="66" charset="0"/>
              </a:rPr>
              <a:t>Si hace buen tiempo mi padre y yo vamos a jugar al fútbol en el jardín.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C140216-CCCF-9078-DAE2-2F7ED7087F3B}"/>
              </a:ext>
            </a:extLst>
          </p:cNvPr>
          <p:cNvSpPr txBox="1"/>
          <p:nvPr/>
        </p:nvSpPr>
        <p:spPr>
          <a:xfrm>
            <a:off x="3961928" y="5712124"/>
            <a:ext cx="4260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volini" panose="020B0502040204020203" pitchFamily="66" charset="0"/>
                <a:cs typeface="Cavolini" panose="020B0502040204020203" pitchFamily="66" charset="0"/>
              </a:rPr>
              <a:t>Me mola jugar al fútbol porque es emocionante y me mantiene en forma.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830C0F-DD63-132C-5F9D-10C04E09ED42}"/>
              </a:ext>
            </a:extLst>
          </p:cNvPr>
          <p:cNvSpPr txBox="1"/>
          <p:nvPr/>
        </p:nvSpPr>
        <p:spPr>
          <a:xfrm>
            <a:off x="112295" y="4373491"/>
            <a:ext cx="4260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avolini" panose="020B0502040204020203" pitchFamily="66" charset="0"/>
                <a:cs typeface="Cavolini" panose="020B0502040204020203" pitchFamily="66" charset="0"/>
              </a:rPr>
              <a:t>Ayer jugué al fútbol con mis amigos. Lo pasé bien porque marqué un gol.</a:t>
            </a:r>
          </a:p>
        </p:txBody>
      </p:sp>
    </p:spTree>
    <p:extLst>
      <p:ext uri="{BB962C8B-B14F-4D97-AF65-F5344CB8AC3E}">
        <p14:creationId xmlns:p14="http://schemas.microsoft.com/office/powerpoint/2010/main" val="258345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31AA10-67F9-0ADE-5D05-A3BC89169880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4CA868E-A14A-CB2A-E28D-19C43BFC5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492875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ACECEADF-C356-FD15-E8B5-48E7644646AE}"/>
              </a:ext>
            </a:extLst>
          </p:cNvPr>
          <p:cNvSpPr/>
          <p:nvPr/>
        </p:nvSpPr>
        <p:spPr>
          <a:xfrm>
            <a:off x="4971107" y="2484620"/>
            <a:ext cx="2249786" cy="1888760"/>
          </a:xfrm>
          <a:prstGeom prst="hexagon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ACB0149-CEE6-0B25-17A2-DE4619FF3609}"/>
              </a:ext>
            </a:extLst>
          </p:cNvPr>
          <p:cNvCxnSpPr>
            <a:stCxn id="4" idx="5"/>
          </p:cNvCxnSpPr>
          <p:nvPr/>
        </p:nvCxnSpPr>
        <p:spPr>
          <a:xfrm flipV="1">
            <a:off x="6748703" y="88900"/>
            <a:ext cx="5331002" cy="239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694910-EF54-96E9-8FD1-5CCBAB7C4C27}"/>
              </a:ext>
            </a:extLst>
          </p:cNvPr>
          <p:cNvCxnSpPr>
            <a:cxnSpLocks/>
            <a:stCxn id="4" idx="0"/>
            <a:endCxn id="2" idx="3"/>
          </p:cNvCxnSpPr>
          <p:nvPr/>
        </p:nvCxnSpPr>
        <p:spPr>
          <a:xfrm>
            <a:off x="7220893" y="3429000"/>
            <a:ext cx="48588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205B7-AAE7-16C1-451E-696D8AEB6478}"/>
              </a:ext>
            </a:extLst>
          </p:cNvPr>
          <p:cNvCxnSpPr>
            <a:cxnSpLocks/>
          </p:cNvCxnSpPr>
          <p:nvPr/>
        </p:nvCxnSpPr>
        <p:spPr>
          <a:xfrm>
            <a:off x="6748703" y="4373380"/>
            <a:ext cx="5331002" cy="239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E71595-AD09-0DDB-A75A-CE79B6DCFD53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112295" y="4373380"/>
            <a:ext cx="5331002" cy="239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45D430-7D28-C70A-1389-BF4704C1E5D6}"/>
              </a:ext>
            </a:extLst>
          </p:cNvPr>
          <p:cNvCxnSpPr>
            <a:cxnSpLocks/>
          </p:cNvCxnSpPr>
          <p:nvPr/>
        </p:nvCxnSpPr>
        <p:spPr>
          <a:xfrm>
            <a:off x="112295" y="3426618"/>
            <a:ext cx="48588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4B976DA-5F6C-6BD1-AA0E-BD9D79BE7451}"/>
              </a:ext>
            </a:extLst>
          </p:cNvPr>
          <p:cNvCxnSpPr>
            <a:cxnSpLocks/>
            <a:endCxn id="4" idx="4"/>
          </p:cNvCxnSpPr>
          <p:nvPr/>
        </p:nvCxnSpPr>
        <p:spPr>
          <a:xfrm>
            <a:off x="112295" y="85725"/>
            <a:ext cx="5331002" cy="2398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65ACADB-656A-C1C6-BDEC-3161BD81E25F}"/>
              </a:ext>
            </a:extLst>
          </p:cNvPr>
          <p:cNvSpPr txBox="1"/>
          <p:nvPr/>
        </p:nvSpPr>
        <p:spPr>
          <a:xfrm>
            <a:off x="5384888" y="2842161"/>
            <a:ext cx="1414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oadway" panose="04040905080B02020502" pitchFamily="82" charset="0"/>
              </a:rPr>
              <a:t>Jugar al fútbol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192165-3CE3-77CB-CEBB-F23062DA33AF}"/>
              </a:ext>
            </a:extLst>
          </p:cNvPr>
          <p:cNvSpPr txBox="1"/>
          <p:nvPr/>
        </p:nvSpPr>
        <p:spPr>
          <a:xfrm>
            <a:off x="4450068" y="88900"/>
            <a:ext cx="3284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Use a negative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4C4561-D6B7-909A-E33B-DFD4D1204875}"/>
              </a:ext>
            </a:extLst>
          </p:cNvPr>
          <p:cNvSpPr txBox="1"/>
          <p:nvPr/>
        </p:nvSpPr>
        <p:spPr>
          <a:xfrm>
            <a:off x="10377609" y="501543"/>
            <a:ext cx="1758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latin typeface="Century Gothic" panose="020B0502020202020204" pitchFamily="34" charset="0"/>
              </a:rPr>
              <a:t>Start </a:t>
            </a:r>
            <a:r>
              <a:rPr lang="en-US" b="1">
                <a:latin typeface="Century Gothic" panose="020B0502020202020204" pitchFamily="34" charset="0"/>
              </a:rPr>
              <a:t>the sentence </a:t>
            </a:r>
            <a:r>
              <a:rPr lang="en-US" b="1" dirty="0">
                <a:latin typeface="Century Gothic" panose="020B0502020202020204" pitchFamily="34" charset="0"/>
              </a:rPr>
              <a:t>with ‘me gusta’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E07A61-70B8-F8B4-E40F-7174011D5647}"/>
              </a:ext>
            </a:extLst>
          </p:cNvPr>
          <p:cNvSpPr txBox="1"/>
          <p:nvPr/>
        </p:nvSpPr>
        <p:spPr>
          <a:xfrm>
            <a:off x="104775" y="501543"/>
            <a:ext cx="1758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Start the sentence with ‘aunque’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A9EBAA-77C4-AA07-E396-1C9E570F8625}"/>
              </a:ext>
            </a:extLst>
          </p:cNvPr>
          <p:cNvSpPr txBox="1"/>
          <p:nvPr/>
        </p:nvSpPr>
        <p:spPr>
          <a:xfrm>
            <a:off x="601392" y="3426618"/>
            <a:ext cx="403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a sentence using the preterite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CEEF33-771F-0CF9-E66C-A5AB01D5A7DE}"/>
              </a:ext>
            </a:extLst>
          </p:cNvPr>
          <p:cNvSpPr txBox="1"/>
          <p:nvPr/>
        </p:nvSpPr>
        <p:spPr>
          <a:xfrm>
            <a:off x="7556472" y="3426618"/>
            <a:ext cx="403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Write a sentence using the near future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DA9F68-8D54-D256-B84A-CE6D1CB217D7}"/>
              </a:ext>
            </a:extLst>
          </p:cNvPr>
          <p:cNvSpPr txBox="1"/>
          <p:nvPr/>
        </p:nvSpPr>
        <p:spPr>
          <a:xfrm>
            <a:off x="3788091" y="6446321"/>
            <a:ext cx="521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Give an opinion and a double justification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05803E8-6FDD-BFDA-E530-F8A8F4230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073" y="3607770"/>
            <a:ext cx="646332" cy="64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5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169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Broadway</vt:lpstr>
      <vt:lpstr>Calibri</vt:lpstr>
      <vt:lpstr>Calibri Light</vt:lpstr>
      <vt:lpstr>Cavolini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</cp:revision>
  <dcterms:created xsi:type="dcterms:W3CDTF">2023-11-01T21:43:58Z</dcterms:created>
  <dcterms:modified xsi:type="dcterms:W3CDTF">2023-11-02T18:08:39Z</dcterms:modified>
</cp:coreProperties>
</file>