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82"/>
    <a:srgbClr val="A7CDD0"/>
    <a:srgbClr val="F65586"/>
    <a:srgbClr val="C394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D7FBF-80D0-4E09-9ECA-FEA10D202C33}" v="6" dt="2023-12-14T15:46:30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F58D7FBF-80D0-4E09-9ECA-FEA10D202C33}"/>
    <pc:docChg chg="custSel modSld">
      <pc:chgData name="Kirsty Peacock" userId="f577cfc6511ba8ec" providerId="LiveId" clId="{F58D7FBF-80D0-4E09-9ECA-FEA10D202C33}" dt="2023-12-14T15:46:25.004" v="974" actId="1076"/>
      <pc:docMkLst>
        <pc:docMk/>
      </pc:docMkLst>
      <pc:sldChg chg="addSp delSp modSp mod">
        <pc:chgData name="Kirsty Peacock" userId="f577cfc6511ba8ec" providerId="LiveId" clId="{F58D7FBF-80D0-4E09-9ECA-FEA10D202C33}" dt="2023-12-14T15:46:25.004" v="974" actId="1076"/>
        <pc:sldMkLst>
          <pc:docMk/>
          <pc:sldMk cId="4199946189" sldId="257"/>
        </pc:sldMkLst>
        <pc:spChg chg="mod">
          <ac:chgData name="Kirsty Peacock" userId="f577cfc6511ba8ec" providerId="LiveId" clId="{F58D7FBF-80D0-4E09-9ECA-FEA10D202C33}" dt="2023-12-14T15:28:32.852" v="12" actId="20577"/>
          <ac:spMkLst>
            <pc:docMk/>
            <pc:sldMk cId="4199946189" sldId="257"/>
            <ac:spMk id="5" creationId="{6DC155A0-EEBA-0768-2BD0-51E5DBFD48D9}"/>
          </ac:spMkLst>
        </pc:spChg>
        <pc:spChg chg="mod">
          <ac:chgData name="Kirsty Peacock" userId="f577cfc6511ba8ec" providerId="LiveId" clId="{F58D7FBF-80D0-4E09-9ECA-FEA10D202C33}" dt="2023-12-14T15:29:06.348" v="38" actId="20577"/>
          <ac:spMkLst>
            <pc:docMk/>
            <pc:sldMk cId="4199946189" sldId="257"/>
            <ac:spMk id="28" creationId="{9820CD8D-220F-D267-C83D-EDDDB7D0A75C}"/>
          </ac:spMkLst>
        </pc:spChg>
        <pc:spChg chg="mod">
          <ac:chgData name="Kirsty Peacock" userId="f577cfc6511ba8ec" providerId="LiveId" clId="{F58D7FBF-80D0-4E09-9ECA-FEA10D202C33}" dt="2023-12-14T15:29:10.260" v="47" actId="20577"/>
          <ac:spMkLst>
            <pc:docMk/>
            <pc:sldMk cId="4199946189" sldId="257"/>
            <ac:spMk id="29" creationId="{EC191ED1-7C9D-D264-4D31-A36D86024F29}"/>
          </ac:spMkLst>
        </pc:spChg>
        <pc:spChg chg="mod">
          <ac:chgData name="Kirsty Peacock" userId="f577cfc6511ba8ec" providerId="LiveId" clId="{F58D7FBF-80D0-4E09-9ECA-FEA10D202C33}" dt="2023-12-14T15:46:25.004" v="974" actId="1076"/>
          <ac:spMkLst>
            <pc:docMk/>
            <pc:sldMk cId="4199946189" sldId="257"/>
            <ac:spMk id="30" creationId="{700C004D-AA0F-27C2-D145-74A0C53DF8EE}"/>
          </ac:spMkLst>
        </pc:spChg>
        <pc:picChg chg="add mod">
          <ac:chgData name="Kirsty Peacock" userId="f577cfc6511ba8ec" providerId="LiveId" clId="{F58D7FBF-80D0-4E09-9ECA-FEA10D202C33}" dt="2023-12-14T15:42:53.991" v="960" actId="1076"/>
          <ac:picMkLst>
            <pc:docMk/>
            <pc:sldMk cId="4199946189" sldId="257"/>
            <ac:picMk id="4" creationId="{6D6E49AC-210D-C489-C0E3-B8D11A33BDFE}"/>
          </ac:picMkLst>
        </pc:picChg>
        <pc:picChg chg="del">
          <ac:chgData name="Kirsty Peacock" userId="f577cfc6511ba8ec" providerId="LiveId" clId="{F58D7FBF-80D0-4E09-9ECA-FEA10D202C33}" dt="2023-12-14T15:29:13.035" v="48" actId="478"/>
          <ac:picMkLst>
            <pc:docMk/>
            <pc:sldMk cId="4199946189" sldId="257"/>
            <ac:picMk id="6" creationId="{B329905A-770C-A2D1-5046-F2A5D64DD5C3}"/>
          </ac:picMkLst>
        </pc:picChg>
      </pc:sldChg>
      <pc:sldChg chg="modSp mod">
        <pc:chgData name="Kirsty Peacock" userId="f577cfc6511ba8ec" providerId="LiveId" clId="{F58D7FBF-80D0-4E09-9ECA-FEA10D202C33}" dt="2023-12-14T15:44:40.620" v="969" actId="20577"/>
        <pc:sldMkLst>
          <pc:docMk/>
          <pc:sldMk cId="3981243827" sldId="258"/>
        </pc:sldMkLst>
        <pc:spChg chg="mod">
          <ac:chgData name="Kirsty Peacock" userId="f577cfc6511ba8ec" providerId="LiveId" clId="{F58D7FBF-80D0-4E09-9ECA-FEA10D202C33}" dt="2023-12-14T15:44:40.620" v="969" actId="20577"/>
          <ac:spMkLst>
            <pc:docMk/>
            <pc:sldMk cId="3981243827" sldId="258"/>
            <ac:spMk id="4" creationId="{933BE030-BCE1-4D2A-A31E-A5740F23696E}"/>
          </ac:spMkLst>
        </pc:spChg>
        <pc:spChg chg="mod">
          <ac:chgData name="Kirsty Peacock" userId="f577cfc6511ba8ec" providerId="LiveId" clId="{F58D7FBF-80D0-4E09-9ECA-FEA10D202C33}" dt="2023-12-14T15:30:52.708" v="257" actId="20577"/>
          <ac:spMkLst>
            <pc:docMk/>
            <pc:sldMk cId="3981243827" sldId="258"/>
            <ac:spMk id="5" creationId="{6DC155A0-EEBA-0768-2BD0-51E5DBFD48D9}"/>
          </ac:spMkLst>
        </pc:spChg>
        <pc:spChg chg="mod">
          <ac:chgData name="Kirsty Peacock" userId="f577cfc6511ba8ec" providerId="LiveId" clId="{F58D7FBF-80D0-4E09-9ECA-FEA10D202C33}" dt="2023-12-14T15:30:09.231" v="176" actId="33524"/>
          <ac:spMkLst>
            <pc:docMk/>
            <pc:sldMk cId="3981243827" sldId="258"/>
            <ac:spMk id="6" creationId="{866535DB-E2FA-573F-C447-64C51BFCF42F}"/>
          </ac:spMkLst>
        </pc:spChg>
        <pc:spChg chg="mod">
          <ac:chgData name="Kirsty Peacock" userId="f577cfc6511ba8ec" providerId="LiveId" clId="{F58D7FBF-80D0-4E09-9ECA-FEA10D202C33}" dt="2023-12-14T15:30:45.157" v="250" actId="20577"/>
          <ac:spMkLst>
            <pc:docMk/>
            <pc:sldMk cId="3981243827" sldId="258"/>
            <ac:spMk id="8" creationId="{766AFE97-97AE-92CD-B2B2-D7E3DF24EB25}"/>
          </ac:spMkLst>
        </pc:spChg>
        <pc:spChg chg="mod">
          <ac:chgData name="Kirsty Peacock" userId="f577cfc6511ba8ec" providerId="LiveId" clId="{F58D7FBF-80D0-4E09-9ECA-FEA10D202C33}" dt="2023-12-14T15:32:12.699" v="320" actId="1076"/>
          <ac:spMkLst>
            <pc:docMk/>
            <pc:sldMk cId="3981243827" sldId="258"/>
            <ac:spMk id="9" creationId="{79A34AAA-687A-7EE4-59F6-4733DE065669}"/>
          </ac:spMkLst>
        </pc:spChg>
        <pc:spChg chg="mod">
          <ac:chgData name="Kirsty Peacock" userId="f577cfc6511ba8ec" providerId="LiveId" clId="{F58D7FBF-80D0-4E09-9ECA-FEA10D202C33}" dt="2023-12-14T15:33:54.342" v="475" actId="1076"/>
          <ac:spMkLst>
            <pc:docMk/>
            <pc:sldMk cId="3981243827" sldId="258"/>
            <ac:spMk id="10" creationId="{872F78EC-D21B-B075-8C46-E131965EB849}"/>
          </ac:spMkLst>
        </pc:spChg>
        <pc:spChg chg="mod">
          <ac:chgData name="Kirsty Peacock" userId="f577cfc6511ba8ec" providerId="LiveId" clId="{F58D7FBF-80D0-4E09-9ECA-FEA10D202C33}" dt="2023-12-14T15:39:38.010" v="589" actId="313"/>
          <ac:spMkLst>
            <pc:docMk/>
            <pc:sldMk cId="3981243827" sldId="258"/>
            <ac:spMk id="11" creationId="{08C49FC4-6FBA-C32C-84D7-942478D61E25}"/>
          </ac:spMkLst>
        </pc:spChg>
        <pc:spChg chg="mod">
          <ac:chgData name="Kirsty Peacock" userId="f577cfc6511ba8ec" providerId="LiveId" clId="{F58D7FBF-80D0-4E09-9ECA-FEA10D202C33}" dt="2023-12-14T15:40:13.881" v="646" actId="1076"/>
          <ac:spMkLst>
            <pc:docMk/>
            <pc:sldMk cId="3981243827" sldId="258"/>
            <ac:spMk id="12" creationId="{8CE8DC72-6EAE-75E5-B43A-98C0CAEE1F6D}"/>
          </ac:spMkLst>
        </pc:spChg>
        <pc:spChg chg="mod">
          <ac:chgData name="Kirsty Peacock" userId="f577cfc6511ba8ec" providerId="LiveId" clId="{F58D7FBF-80D0-4E09-9ECA-FEA10D202C33}" dt="2023-12-14T15:40:44.497" v="755" actId="1076"/>
          <ac:spMkLst>
            <pc:docMk/>
            <pc:sldMk cId="3981243827" sldId="258"/>
            <ac:spMk id="13" creationId="{F6DF8B8C-5B50-85E8-217D-361EDA77E25E}"/>
          </ac:spMkLst>
        </pc:spChg>
        <pc:spChg chg="mod">
          <ac:chgData name="Kirsty Peacock" userId="f577cfc6511ba8ec" providerId="LiveId" clId="{F58D7FBF-80D0-4E09-9ECA-FEA10D202C33}" dt="2023-12-14T15:43:12.796" v="961" actId="20577"/>
          <ac:spMkLst>
            <pc:docMk/>
            <pc:sldMk cId="3981243827" sldId="258"/>
            <ac:spMk id="19" creationId="{A3E30F83-6D8C-BE8D-521B-7EFAF6426D5C}"/>
          </ac:spMkLst>
        </pc:spChg>
        <pc:spChg chg="mod">
          <ac:chgData name="Kirsty Peacock" userId="f577cfc6511ba8ec" providerId="LiveId" clId="{F58D7FBF-80D0-4E09-9ECA-FEA10D202C33}" dt="2023-12-14T15:32:15.342" v="326" actId="20577"/>
          <ac:spMkLst>
            <pc:docMk/>
            <pc:sldMk cId="3981243827" sldId="258"/>
            <ac:spMk id="28" creationId="{9820CD8D-220F-D267-C83D-EDDDB7D0A75C}"/>
          </ac:spMkLst>
        </pc:spChg>
        <pc:spChg chg="mod">
          <ac:chgData name="Kirsty Peacock" userId="f577cfc6511ba8ec" providerId="LiveId" clId="{F58D7FBF-80D0-4E09-9ECA-FEA10D202C33}" dt="2023-12-14T15:29:42.911" v="102" actId="20577"/>
          <ac:spMkLst>
            <pc:docMk/>
            <pc:sldMk cId="3981243827" sldId="258"/>
            <ac:spMk id="29" creationId="{EC191ED1-7C9D-D264-4D31-A36D86024F29}"/>
          </ac:spMkLst>
        </pc:spChg>
        <pc:spChg chg="mod">
          <ac:chgData name="Kirsty Peacock" userId="f577cfc6511ba8ec" providerId="LiveId" clId="{F58D7FBF-80D0-4E09-9ECA-FEA10D202C33}" dt="2023-12-14T15:44:36.473" v="966" actId="1076"/>
          <ac:spMkLst>
            <pc:docMk/>
            <pc:sldMk cId="3981243827" sldId="258"/>
            <ac:spMk id="30" creationId="{700C004D-AA0F-27C2-D145-74A0C53DF8EE}"/>
          </ac:spMkLst>
        </pc:spChg>
        <pc:spChg chg="mod">
          <ac:chgData name="Kirsty Peacock" userId="f577cfc6511ba8ec" providerId="LiveId" clId="{F58D7FBF-80D0-4E09-9ECA-FEA10D202C33}" dt="2023-12-14T15:42:02.309" v="936" actId="20577"/>
          <ac:spMkLst>
            <pc:docMk/>
            <pc:sldMk cId="3981243827" sldId="258"/>
            <ac:spMk id="31" creationId="{3D01B16E-19AE-D8D3-618C-084492CF41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2802B-54B3-4DC7-9F9F-49A996A2062D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8A157-BA0E-4492-9B7C-0C7FB8E92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1CE2-EAA6-922B-1D7B-7B84C1A6D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5E9C4-26CA-C95B-D05A-FA9407923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C1A3-813B-EF3D-2ACC-F4F1BF03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159E-2A1B-07C1-8517-339476CC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1463-8E01-3CB5-CA31-9F718BC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6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BDB7-084B-7CFD-3894-EF00EAA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447F5-BD73-A126-5C2B-6FFB50782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2F00-4976-6235-8B67-B022F42C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62EAF-CECA-DB1A-640D-3270E9FC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98859-EF0F-5542-844F-D9929E55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5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6DE773-8373-91B8-43F9-C7B3A8AA4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23201-CB0E-A598-519E-2E4F9685A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C4BAD-61EE-2339-0D6E-957FD248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A8F36-EBFB-AD2B-A6BF-D312465F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9BBE7-3CA5-7FC1-3FB4-6F364A4D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1A05-5C88-1F9A-6195-F7C5728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AAA71-8276-BD70-8F7A-14234403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42F8D-925A-0045-0F1C-B28CC028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7879-DBE0-8B18-71B9-D31037C3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89CF-C15F-202E-3C1A-4782F655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2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48C9-6610-1854-F1F7-B937B9E0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5B09E-DFDE-9877-F561-3A125A42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AA737-3FF9-F70F-8C8A-E0F0ED6C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C522F-8C52-4E77-A9BF-79854E00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B8A4-1DC0-82A2-321E-68C7BC04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7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200-F6C4-85B4-3646-153B430D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4ABF1-1DE1-6ED9-5774-C9C6E691D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7AEFB-78C0-6DC9-48F8-E4814354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5DF74-07D2-030C-0644-580324C4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81F5F-348D-451C-9099-5390C9AD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EDEAB-EBE4-CA92-F75E-A6A19C18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1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2906-85ED-37BF-897C-C4684E45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0F60E-08B6-D7B8-48EB-F0250871B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C67C3-D1E9-A4B6-3E8C-62F32140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2AC2C-1D40-839C-B29D-2BCD478E8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55F91-A1B7-3B08-D3F8-34F079470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9F435-D2C9-C00C-4B8C-25EFDDA6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7634A-10B9-E4CB-64B7-E89432CB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8A98F-ABB7-75D2-80FD-8301B86C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43FB-AB9D-D4D2-CAEA-26C9558E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CF0C3-A026-8CAB-2F6A-F6BE2E7F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B0B9D-0783-3B38-C4C9-192A2423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60FEC-4A8D-12D4-9F2C-7EAE8FE7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4A8227-0682-CFEB-5C58-B64332FB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F904D-C1BE-D21A-2E55-0952242A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036B6-D370-9027-A5A4-340369A2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9D32B-CEE4-C769-C495-FCE4E70B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5A2F-95BD-2D29-1C42-998B4C3DC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5293-BAB3-21B8-5D59-77A669779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2A007-D5A6-15AF-1CDC-89E083D9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E6C2C-BCB1-E8BB-EE1B-00A3E82F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61BF9-8898-822C-F195-21B13415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8BB7-3DB9-E59F-7B99-A5DEE454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2D158-859E-9E14-11D3-863E91AB7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6F873-CC35-C30A-E1BF-9E891A791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ED49-632D-78C9-B555-E13BF8F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FF09A-6908-69AB-5695-32E7253E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FD87B-C3B1-2949-0040-ECBF0388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61340-E82E-37D0-7114-BFFE0F37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52D45-3826-EA32-1616-F96673FBE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F1A4-FE68-7217-66D4-09E0DDB94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3056-DCFB-43C5-A046-C076B0E4B25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C4222-7D83-F8CC-799F-854DB3150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884F-CA32-90AE-89CE-494061116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8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372C0382-B208-8EFD-43BF-ED029DEC82E6}"/>
              </a:ext>
            </a:extLst>
          </p:cNvPr>
          <p:cNvSpPr txBox="1"/>
          <p:nvPr/>
        </p:nvSpPr>
        <p:spPr>
          <a:xfrm>
            <a:off x="9840601" y="6486412"/>
            <a:ext cx="22288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F75123-0191-5CD7-C6A0-BE326BE74BFE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155A0-EEBA-0768-2BD0-51E5DBFD48D9}"/>
              </a:ext>
            </a:extLst>
          </p:cNvPr>
          <p:cNvSpPr txBox="1"/>
          <p:nvPr/>
        </p:nvSpPr>
        <p:spPr>
          <a:xfrm>
            <a:off x="234692" y="115478"/>
            <a:ext cx="3759338" cy="106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Broadway" panose="04040905080B02020502" pitchFamily="82" charset="0"/>
              </a:rPr>
              <a:t>Mi Colegio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Pyramid Writing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15BB595-BAF1-ECDE-ECDD-B2EAD443344B}"/>
              </a:ext>
            </a:extLst>
          </p:cNvPr>
          <p:cNvSpPr/>
          <p:nvPr/>
        </p:nvSpPr>
        <p:spPr>
          <a:xfrm>
            <a:off x="4711560" y="189562"/>
            <a:ext cx="2737449" cy="101252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7CD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846510E-0244-4306-E155-2AD609E44675}"/>
              </a:ext>
            </a:extLst>
          </p:cNvPr>
          <p:cNvGrpSpPr/>
          <p:nvPr/>
        </p:nvGrpSpPr>
        <p:grpSpPr>
          <a:xfrm>
            <a:off x="3220528" y="1801639"/>
            <a:ext cx="5750941" cy="1012527"/>
            <a:chOff x="3220530" y="1469091"/>
            <a:chExt cx="5750941" cy="10125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569B21C-8F7C-1065-0822-481C17A16BC6}"/>
                </a:ext>
              </a:extLst>
            </p:cNvPr>
            <p:cNvSpPr/>
            <p:nvPr/>
          </p:nvSpPr>
          <p:spPr>
            <a:xfrm>
              <a:off x="6234022" y="146909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655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C7A46A0-454D-9706-49AD-96A6E45990D9}"/>
                </a:ext>
              </a:extLst>
            </p:cNvPr>
            <p:cNvSpPr/>
            <p:nvPr/>
          </p:nvSpPr>
          <p:spPr>
            <a:xfrm>
              <a:off x="3220530" y="146909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655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9A88AB-F9DF-A528-A333-55E8804ACA5C}"/>
              </a:ext>
            </a:extLst>
          </p:cNvPr>
          <p:cNvGrpSpPr/>
          <p:nvPr/>
        </p:nvGrpSpPr>
        <p:grpSpPr>
          <a:xfrm>
            <a:off x="1768418" y="3496118"/>
            <a:ext cx="8655163" cy="1012529"/>
            <a:chOff x="1768418" y="2652160"/>
            <a:chExt cx="8655163" cy="101252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AA507B8-2864-7C54-DA28-A77514FAB039}"/>
                </a:ext>
              </a:extLst>
            </p:cNvPr>
            <p:cNvSpPr/>
            <p:nvPr/>
          </p:nvSpPr>
          <p:spPr>
            <a:xfrm>
              <a:off x="1768418" y="2652162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A1D5485C-F17F-AA71-BCE7-A331E81CFFE8}"/>
                </a:ext>
              </a:extLst>
            </p:cNvPr>
            <p:cNvSpPr/>
            <p:nvPr/>
          </p:nvSpPr>
          <p:spPr>
            <a:xfrm>
              <a:off x="4727275" y="265216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DE129C9-07E6-F4B3-BE4B-199ABB21E1DE}"/>
                </a:ext>
              </a:extLst>
            </p:cNvPr>
            <p:cNvSpPr/>
            <p:nvPr/>
          </p:nvSpPr>
          <p:spPr>
            <a:xfrm>
              <a:off x="7686132" y="2652160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224B9D-39E8-5D08-805C-78FAE75F5C46}"/>
              </a:ext>
            </a:extLst>
          </p:cNvPr>
          <p:cNvGrpSpPr/>
          <p:nvPr/>
        </p:nvGrpSpPr>
        <p:grpSpPr>
          <a:xfrm>
            <a:off x="352688" y="5130995"/>
            <a:ext cx="11486621" cy="1012529"/>
            <a:chOff x="222299" y="3835227"/>
            <a:chExt cx="11486621" cy="101252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2D268F9-3E97-BBD1-E972-96C0EC3D1D74}"/>
                </a:ext>
              </a:extLst>
            </p:cNvPr>
            <p:cNvSpPr/>
            <p:nvPr/>
          </p:nvSpPr>
          <p:spPr>
            <a:xfrm>
              <a:off x="8971471" y="3835229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5AB6474-DC9E-BB3B-566F-F7BD7156B153}"/>
                </a:ext>
              </a:extLst>
            </p:cNvPr>
            <p:cNvSpPr/>
            <p:nvPr/>
          </p:nvSpPr>
          <p:spPr>
            <a:xfrm>
              <a:off x="6015484" y="3835228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09F3E1A-8B7B-98CB-3BD7-97DDC08E9913}"/>
                </a:ext>
              </a:extLst>
            </p:cNvPr>
            <p:cNvSpPr/>
            <p:nvPr/>
          </p:nvSpPr>
          <p:spPr>
            <a:xfrm>
              <a:off x="3059497" y="3835227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A7819930-3F75-26DE-0DF5-34C1B287D035}"/>
                </a:ext>
              </a:extLst>
            </p:cNvPr>
            <p:cNvSpPr/>
            <p:nvPr/>
          </p:nvSpPr>
          <p:spPr>
            <a:xfrm>
              <a:off x="222299" y="3835227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5CF7685-7C82-B37C-1210-2AD3D5258A81}"/>
              </a:ext>
            </a:extLst>
          </p:cNvPr>
          <p:cNvSpPr txBox="1"/>
          <p:nvPr/>
        </p:nvSpPr>
        <p:spPr>
          <a:xfrm>
            <a:off x="2623695" y="6270029"/>
            <a:ext cx="6944609" cy="369332"/>
          </a:xfrm>
          <a:prstGeom prst="rect">
            <a:avLst/>
          </a:prstGeom>
          <a:solidFill>
            <a:srgbClr val="FFE082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4 sentences using the present tense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20CD8D-220F-D267-C83D-EDDDB7D0A75C}"/>
              </a:ext>
            </a:extLst>
          </p:cNvPr>
          <p:cNvSpPr txBox="1"/>
          <p:nvPr/>
        </p:nvSpPr>
        <p:spPr>
          <a:xfrm>
            <a:off x="2673568" y="4635156"/>
            <a:ext cx="6944609" cy="369332"/>
          </a:xfrm>
          <a:prstGeom prst="rect">
            <a:avLst/>
          </a:prstGeom>
          <a:solidFill>
            <a:srgbClr val="C394DE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3 sentences using the future tense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191ED1-7C9D-D264-4D31-A36D86024F29}"/>
              </a:ext>
            </a:extLst>
          </p:cNvPr>
          <p:cNvSpPr txBox="1"/>
          <p:nvPr/>
        </p:nvSpPr>
        <p:spPr>
          <a:xfrm>
            <a:off x="2623695" y="2968564"/>
            <a:ext cx="6944609" cy="369332"/>
          </a:xfrm>
          <a:prstGeom prst="rect">
            <a:avLst/>
          </a:prstGeom>
          <a:solidFill>
            <a:srgbClr val="F65586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2 sentences using the preterite tense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0C004D-AA0F-27C2-D145-74A0C53DF8EE}"/>
              </a:ext>
            </a:extLst>
          </p:cNvPr>
          <p:cNvSpPr txBox="1"/>
          <p:nvPr/>
        </p:nvSpPr>
        <p:spPr>
          <a:xfrm>
            <a:off x="2395547" y="1323807"/>
            <a:ext cx="7400903" cy="369332"/>
          </a:xfrm>
          <a:prstGeom prst="rect">
            <a:avLst/>
          </a:prstGeom>
          <a:solidFill>
            <a:srgbClr val="A7CDD0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1 sentence using si yo fuera director/directora + conditional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E49AC-210D-C489-C0E3-B8D11A33B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445" y="242293"/>
            <a:ext cx="847863" cy="8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4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372C0382-B208-8EFD-43BF-ED029DEC82E6}"/>
              </a:ext>
            </a:extLst>
          </p:cNvPr>
          <p:cNvSpPr txBox="1"/>
          <p:nvPr/>
        </p:nvSpPr>
        <p:spPr>
          <a:xfrm>
            <a:off x="9840601" y="6486412"/>
            <a:ext cx="22288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F75123-0191-5CD7-C6A0-BE326BE74BFE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155A0-EEBA-0768-2BD0-51E5DBFD48D9}"/>
              </a:ext>
            </a:extLst>
          </p:cNvPr>
          <p:cNvSpPr txBox="1"/>
          <p:nvPr/>
        </p:nvSpPr>
        <p:spPr>
          <a:xfrm>
            <a:off x="234692" y="115478"/>
            <a:ext cx="3362523" cy="106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Broadway" panose="04040905080B02020502" pitchFamily="82" charset="0"/>
              </a:rPr>
              <a:t>Mi Colegio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Pyramid Writing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15BB595-BAF1-ECDE-ECDD-B2EAD443344B}"/>
              </a:ext>
            </a:extLst>
          </p:cNvPr>
          <p:cNvSpPr/>
          <p:nvPr/>
        </p:nvSpPr>
        <p:spPr>
          <a:xfrm>
            <a:off x="4711560" y="189562"/>
            <a:ext cx="2737449" cy="101252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7CD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846510E-0244-4306-E155-2AD609E44675}"/>
              </a:ext>
            </a:extLst>
          </p:cNvPr>
          <p:cNvGrpSpPr/>
          <p:nvPr/>
        </p:nvGrpSpPr>
        <p:grpSpPr>
          <a:xfrm>
            <a:off x="3220528" y="1801639"/>
            <a:ext cx="5750941" cy="1012527"/>
            <a:chOff x="3220530" y="1469091"/>
            <a:chExt cx="5750941" cy="10125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569B21C-8F7C-1065-0822-481C17A16BC6}"/>
                </a:ext>
              </a:extLst>
            </p:cNvPr>
            <p:cNvSpPr/>
            <p:nvPr/>
          </p:nvSpPr>
          <p:spPr>
            <a:xfrm>
              <a:off x="6234022" y="146909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655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C7A46A0-454D-9706-49AD-96A6E45990D9}"/>
                </a:ext>
              </a:extLst>
            </p:cNvPr>
            <p:cNvSpPr/>
            <p:nvPr/>
          </p:nvSpPr>
          <p:spPr>
            <a:xfrm>
              <a:off x="3220530" y="146909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655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9A88AB-F9DF-A528-A333-55E8804ACA5C}"/>
              </a:ext>
            </a:extLst>
          </p:cNvPr>
          <p:cNvGrpSpPr/>
          <p:nvPr/>
        </p:nvGrpSpPr>
        <p:grpSpPr>
          <a:xfrm>
            <a:off x="1768418" y="3496118"/>
            <a:ext cx="8655163" cy="1012529"/>
            <a:chOff x="1768418" y="2652160"/>
            <a:chExt cx="8655163" cy="101252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AA507B8-2864-7C54-DA28-A77514FAB039}"/>
                </a:ext>
              </a:extLst>
            </p:cNvPr>
            <p:cNvSpPr/>
            <p:nvPr/>
          </p:nvSpPr>
          <p:spPr>
            <a:xfrm>
              <a:off x="1768418" y="2652162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A1D5485C-F17F-AA71-BCE7-A331E81CFFE8}"/>
                </a:ext>
              </a:extLst>
            </p:cNvPr>
            <p:cNvSpPr/>
            <p:nvPr/>
          </p:nvSpPr>
          <p:spPr>
            <a:xfrm>
              <a:off x="4727275" y="2652161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DE129C9-07E6-F4B3-BE4B-199ABB21E1DE}"/>
                </a:ext>
              </a:extLst>
            </p:cNvPr>
            <p:cNvSpPr/>
            <p:nvPr/>
          </p:nvSpPr>
          <p:spPr>
            <a:xfrm>
              <a:off x="7686132" y="2652160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394D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224B9D-39E8-5D08-805C-78FAE75F5C46}"/>
              </a:ext>
            </a:extLst>
          </p:cNvPr>
          <p:cNvGrpSpPr/>
          <p:nvPr/>
        </p:nvGrpSpPr>
        <p:grpSpPr>
          <a:xfrm>
            <a:off x="352688" y="5130995"/>
            <a:ext cx="11486621" cy="1012529"/>
            <a:chOff x="222299" y="3835227"/>
            <a:chExt cx="11486621" cy="101252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2D268F9-3E97-BBD1-E972-96C0EC3D1D74}"/>
                </a:ext>
              </a:extLst>
            </p:cNvPr>
            <p:cNvSpPr/>
            <p:nvPr/>
          </p:nvSpPr>
          <p:spPr>
            <a:xfrm>
              <a:off x="8971471" y="3835229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5AB6474-DC9E-BB3B-566F-F7BD7156B153}"/>
                </a:ext>
              </a:extLst>
            </p:cNvPr>
            <p:cNvSpPr/>
            <p:nvPr/>
          </p:nvSpPr>
          <p:spPr>
            <a:xfrm>
              <a:off x="6015484" y="3835228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09F3E1A-8B7B-98CB-3BD7-97DDC08E9913}"/>
                </a:ext>
              </a:extLst>
            </p:cNvPr>
            <p:cNvSpPr/>
            <p:nvPr/>
          </p:nvSpPr>
          <p:spPr>
            <a:xfrm>
              <a:off x="3059497" y="3835227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A7819930-3F75-26DE-0DF5-34C1B287D035}"/>
                </a:ext>
              </a:extLst>
            </p:cNvPr>
            <p:cNvSpPr/>
            <p:nvPr/>
          </p:nvSpPr>
          <p:spPr>
            <a:xfrm>
              <a:off x="222299" y="3835227"/>
              <a:ext cx="2737449" cy="101252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E0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5CF7685-7C82-B37C-1210-2AD3D5258A81}"/>
              </a:ext>
            </a:extLst>
          </p:cNvPr>
          <p:cNvSpPr txBox="1"/>
          <p:nvPr/>
        </p:nvSpPr>
        <p:spPr>
          <a:xfrm>
            <a:off x="2623695" y="6270029"/>
            <a:ext cx="6944609" cy="369332"/>
          </a:xfrm>
          <a:prstGeom prst="rect">
            <a:avLst/>
          </a:prstGeom>
          <a:solidFill>
            <a:srgbClr val="FFE082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4 sentences using the present tense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20CD8D-220F-D267-C83D-EDDDB7D0A75C}"/>
              </a:ext>
            </a:extLst>
          </p:cNvPr>
          <p:cNvSpPr txBox="1"/>
          <p:nvPr/>
        </p:nvSpPr>
        <p:spPr>
          <a:xfrm>
            <a:off x="2673568" y="4635156"/>
            <a:ext cx="6944609" cy="369332"/>
          </a:xfrm>
          <a:prstGeom prst="rect">
            <a:avLst/>
          </a:prstGeom>
          <a:solidFill>
            <a:srgbClr val="C394DE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3 sentences using the future tense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191ED1-7C9D-D264-4D31-A36D86024F29}"/>
              </a:ext>
            </a:extLst>
          </p:cNvPr>
          <p:cNvSpPr txBox="1"/>
          <p:nvPr/>
        </p:nvSpPr>
        <p:spPr>
          <a:xfrm>
            <a:off x="2623695" y="2968564"/>
            <a:ext cx="6944609" cy="369332"/>
          </a:xfrm>
          <a:prstGeom prst="rect">
            <a:avLst/>
          </a:prstGeom>
          <a:solidFill>
            <a:srgbClr val="F65586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2 sentences using the preterite tense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0C004D-AA0F-27C2-D145-74A0C53DF8EE}"/>
              </a:ext>
            </a:extLst>
          </p:cNvPr>
          <p:cNvSpPr txBox="1"/>
          <p:nvPr/>
        </p:nvSpPr>
        <p:spPr>
          <a:xfrm>
            <a:off x="2366811" y="1330294"/>
            <a:ext cx="7426945" cy="369332"/>
          </a:xfrm>
          <a:prstGeom prst="rect">
            <a:avLst/>
          </a:prstGeom>
          <a:solidFill>
            <a:srgbClr val="A7CDD0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1 sentence using si yo fuera director/directora+ conditional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3BE030-BCE1-4D2A-A31E-A5740F23696E}"/>
              </a:ext>
            </a:extLst>
          </p:cNvPr>
          <p:cNvSpPr txBox="1"/>
          <p:nvPr/>
        </p:nvSpPr>
        <p:spPr>
          <a:xfrm>
            <a:off x="4937284" y="312332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>
                <a:latin typeface="Cavolini" panose="03000502040302020204" pitchFamily="66" charset="0"/>
                <a:cs typeface="Cavolini" panose="03000502040302020204" pitchFamily="66" charset="0"/>
              </a:rPr>
              <a:t>Si yo fuera </a:t>
            </a:r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director permitiría los móviles en clase.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535DB-E2FA-573F-C447-64C51BFCF42F}"/>
              </a:ext>
            </a:extLst>
          </p:cNvPr>
          <p:cNvSpPr txBox="1"/>
          <p:nvPr/>
        </p:nvSpPr>
        <p:spPr>
          <a:xfrm>
            <a:off x="3415610" y="182849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Ayer hicimos un examen en la clase de historia y fue muy difícil.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6AFE97-97AE-92CD-B2B2-D7E3DF24EB25}"/>
              </a:ext>
            </a:extLst>
          </p:cNvPr>
          <p:cNvSpPr txBox="1"/>
          <p:nvPr/>
        </p:nvSpPr>
        <p:spPr>
          <a:xfrm>
            <a:off x="6459744" y="183656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Durante el recreo hablé con mis amigos y comí un bocadillo de queso.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A34AAA-687A-7EE4-59F6-4733DE065669}"/>
              </a:ext>
            </a:extLst>
          </p:cNvPr>
          <p:cNvSpPr txBox="1"/>
          <p:nvPr/>
        </p:nvSpPr>
        <p:spPr>
          <a:xfrm>
            <a:off x="1994142" y="3611294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Este trimestre voy a apuntarme al club de teatro.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F78EC-D21B-B075-8C46-E131965EB849}"/>
              </a:ext>
            </a:extLst>
          </p:cNvPr>
          <p:cNvSpPr txBox="1"/>
          <p:nvPr/>
        </p:nvSpPr>
        <p:spPr>
          <a:xfrm>
            <a:off x="4952999" y="361540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Voy a estudiar las matemáticas ya que quiero ser ingeniero.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C49FC4-6FBA-C32C-84D7-942478D61E25}"/>
              </a:ext>
            </a:extLst>
          </p:cNvPr>
          <p:cNvSpPr txBox="1"/>
          <p:nvPr/>
        </p:nvSpPr>
        <p:spPr>
          <a:xfrm>
            <a:off x="7911856" y="3611294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La semana próxima voy a participar en un torneo de fútbol.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E8DC72-6EAE-75E5-B43A-98C0CAEE1F6D}"/>
              </a:ext>
            </a:extLst>
          </p:cNvPr>
          <p:cNvSpPr txBox="1"/>
          <p:nvPr/>
        </p:nvSpPr>
        <p:spPr>
          <a:xfrm>
            <a:off x="578412" y="5246167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Me gusta el dibujo porque es una asignatura creativa.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DF8B8C-5B50-85E8-217D-361EDA77E25E}"/>
              </a:ext>
            </a:extLst>
          </p:cNvPr>
          <p:cNvSpPr txBox="1"/>
          <p:nvPr/>
        </p:nvSpPr>
        <p:spPr>
          <a:xfrm>
            <a:off x="3425519" y="5246167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En mi cole tenemos que llevar una camisa blanca.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E30F83-6D8C-BE8D-521B-7EFAF6426D5C}"/>
              </a:ext>
            </a:extLst>
          </p:cNvPr>
          <p:cNvSpPr txBox="1"/>
          <p:nvPr/>
        </p:nvSpPr>
        <p:spPr>
          <a:xfrm>
            <a:off x="6321724" y="519984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Lo bueno de mi cole es que mis profes son muy simpáticos y siempre te ayudan.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01B16E-19AE-D8D3-618C-084492CF4109}"/>
              </a:ext>
            </a:extLst>
          </p:cNvPr>
          <p:cNvSpPr txBox="1"/>
          <p:nvPr/>
        </p:nvSpPr>
        <p:spPr>
          <a:xfrm>
            <a:off x="9317676" y="5190722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3000502040302020204" pitchFamily="66" charset="0"/>
                <a:cs typeface="Cavolini" panose="03000502040302020204" pitchFamily="66" charset="0"/>
              </a:rPr>
              <a:t>En mi insti no se debe llevar ni maquillaje ni piercings.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7B4765-FBFB-9893-6F64-955F30067BE3}"/>
              </a:ext>
            </a:extLst>
          </p:cNvPr>
          <p:cNvSpPr txBox="1"/>
          <p:nvPr/>
        </p:nvSpPr>
        <p:spPr>
          <a:xfrm>
            <a:off x="10423581" y="249675"/>
            <a:ext cx="1527148" cy="646331"/>
          </a:xfrm>
          <a:prstGeom prst="rect">
            <a:avLst/>
          </a:prstGeom>
          <a:solidFill>
            <a:srgbClr val="FFE082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roadway" panose="04040905080B02020502" pitchFamily="82" charset="0"/>
              </a:rPr>
              <a:t>Exemplar answers</a:t>
            </a:r>
          </a:p>
        </p:txBody>
      </p:sp>
    </p:spTree>
    <p:extLst>
      <p:ext uri="{BB962C8B-B14F-4D97-AF65-F5344CB8AC3E}">
        <p14:creationId xmlns:p14="http://schemas.microsoft.com/office/powerpoint/2010/main" val="398124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204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Broadway</vt:lpstr>
      <vt:lpstr>Calibri</vt:lpstr>
      <vt:lpstr>Calibri Light</vt:lpstr>
      <vt:lpstr>Cavolini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22</cp:revision>
  <dcterms:created xsi:type="dcterms:W3CDTF">2023-11-14T18:03:48Z</dcterms:created>
  <dcterms:modified xsi:type="dcterms:W3CDTF">2023-12-14T15:46:36Z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b170d26-a298-4fcb-93e8-f72c55c78d0a_Enabled">
    <vt:lpwstr>true</vt:lpwstr>
  </property>
  <property fmtid="{D5CDD505-2E9C-101B-9397-08002B2CF9AE}" pid="3" name="MSIP_Label_bb170d26-a298-4fcb-93e8-f72c55c78d0a_SetDate">
    <vt:lpwstr>2023-12-07T15:54:25Z</vt:lpwstr>
  </property>
  <property fmtid="{D5CDD505-2E9C-101B-9397-08002B2CF9AE}" pid="4" name="MSIP_Label_bb170d26-a298-4fcb-93e8-f72c55c78d0a_Method">
    <vt:lpwstr>Standard</vt:lpwstr>
  </property>
  <property fmtid="{D5CDD505-2E9C-101B-9397-08002B2CF9AE}" pid="5" name="MSIP_Label_bb170d26-a298-4fcb-93e8-f72c55c78d0a_Name">
    <vt:lpwstr>defa4170-0d19-0005-0004-bc88714345d2</vt:lpwstr>
  </property>
  <property fmtid="{D5CDD505-2E9C-101B-9397-08002B2CF9AE}" pid="6" name="MSIP_Label_bb170d26-a298-4fcb-93e8-f72c55c78d0a_SiteId">
    <vt:lpwstr>3ed6c8f5-4c16-44ad-9eed-60f851834a84</vt:lpwstr>
  </property>
  <property fmtid="{D5CDD505-2E9C-101B-9397-08002B2CF9AE}" pid="7" name="MSIP_Label_bb170d26-a298-4fcb-93e8-f72c55c78d0a_ActionId">
    <vt:lpwstr>77555053-f35d-4578-be02-6f7377def544</vt:lpwstr>
  </property>
  <property fmtid="{D5CDD505-2E9C-101B-9397-08002B2CF9AE}" pid="8" name="MSIP_Label_bb170d26-a298-4fcb-93e8-f72c55c78d0a_ContentBits">
    <vt:lpwstr>0</vt:lpwstr>
  </property>
</Properties>
</file>