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FF0066"/>
    <a:srgbClr val="435494"/>
    <a:srgbClr val="FF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32c6ae2a5b85e9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032c6ae2a5b85e9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Complete the activities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52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15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6A24D5-0DFD-4F77-A1FD-BB2657519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860" y="5515460"/>
            <a:ext cx="12339687" cy="13144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0B2087-41AF-40B9-B959-84B421E5874A}"/>
              </a:ext>
            </a:extLst>
          </p:cNvPr>
          <p:cNvGrpSpPr/>
          <p:nvPr/>
        </p:nvGrpSpPr>
        <p:grpSpPr>
          <a:xfrm>
            <a:off x="420989" y="129923"/>
            <a:ext cx="11349990" cy="537210"/>
            <a:chOff x="400050" y="240030"/>
            <a:chExt cx="11349990" cy="537210"/>
          </a:xfrm>
          <a:noFill/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71B7D25-D4EE-4B81-9BE9-4635281A4779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Broadway" panose="04040905080002020502" pitchFamily="8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E671EA-2532-405B-80AC-2693251CCEA9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Broadway" panose="04040905080002020502" pitchFamily="82" charset="0"/>
                </a:rPr>
                <a:t>Le </a:t>
              </a:r>
              <a:r>
                <a:rPr lang="en-GB" sz="2400" dirty="0" err="1">
                  <a:latin typeface="Broadway" panose="04040905080002020502" pitchFamily="82" charset="0"/>
                </a:rPr>
                <a:t>Dernier</a:t>
              </a:r>
              <a:r>
                <a:rPr lang="en-GB" sz="2400" dirty="0">
                  <a:latin typeface="Broadway" panose="04040905080002020502" pitchFamily="82" charset="0"/>
                </a:rPr>
                <a:t> Mot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7BF602-3B0E-46A1-8038-AB454AE38A55}"/>
              </a:ext>
            </a:extLst>
          </p:cNvPr>
          <p:cNvSpPr txBox="1"/>
          <p:nvPr/>
        </p:nvSpPr>
        <p:spPr>
          <a:xfrm>
            <a:off x="420989" y="862647"/>
            <a:ext cx="7384405" cy="4110061"/>
          </a:xfrm>
          <a:prstGeom prst="roundRect">
            <a:avLst/>
          </a:prstGeom>
          <a:ln w="28575">
            <a:solidFill>
              <a:srgbClr val="FF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>
                <a:latin typeface="Century Gothic" panose="020B0502020202020204" pitchFamily="34" charset="0"/>
              </a:rPr>
              <a:t>Translate: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would like to be a nurse because I am very patient.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am quite creative therefore I would like to be a designer.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wouldn’t like to be a receptionist because I like to work in the fresh air.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I think that I am quite intelligent, therefore I would like to be a lawyer.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C62DB-D7E6-4282-9E67-EA9472985968}"/>
              </a:ext>
            </a:extLst>
          </p:cNvPr>
          <p:cNvSpPr txBox="1"/>
          <p:nvPr/>
        </p:nvSpPr>
        <p:spPr>
          <a:xfrm>
            <a:off x="8120135" y="894752"/>
            <a:ext cx="3650844" cy="4476452"/>
          </a:xfrm>
          <a:prstGeom prst="roundRect">
            <a:avLst/>
          </a:prstGeom>
          <a:solidFill>
            <a:srgbClr val="F6510A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 pairs, take it in turns to translate the sentence, one word at a time. Whoever translates the final word of the sentence is the winner.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e.g. I live in a small town.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</a:t>
            </a:r>
            <a:r>
              <a:rPr lang="en-GB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J’habite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</a:t>
            </a:r>
            <a:r>
              <a:rPr lang="en-GB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dans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</a:t>
            </a:r>
            <a:r>
              <a:rPr lang="en-GB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une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Partner B: petite</a:t>
            </a:r>
          </a:p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Partner A: </a:t>
            </a:r>
            <a:r>
              <a:rPr lang="en-GB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ville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- Winner</a:t>
            </a: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15D69B0F-FD14-4152-8027-F9007A4AE180}"/>
              </a:ext>
            </a:extLst>
          </p:cNvPr>
          <p:cNvSpPr txBox="1"/>
          <p:nvPr/>
        </p:nvSpPr>
        <p:spPr>
          <a:xfrm>
            <a:off x="10036977" y="6358745"/>
            <a:ext cx="22288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E10A90-547E-4E90-A28E-C67AEFEB9BD1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9869</TotalTime>
  <Words>135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225</cp:revision>
  <cp:lastPrinted>2019-06-24T13:04:13Z</cp:lastPrinted>
  <dcterms:created xsi:type="dcterms:W3CDTF">2018-04-30T12:53:34Z</dcterms:created>
  <dcterms:modified xsi:type="dcterms:W3CDTF">2022-01-12T16:59:25Z</dcterms:modified>
</cp:coreProperties>
</file>