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95F8-C4D8-4111-86D8-712368896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504F7-87E6-4316-A7F9-47241E50F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3572-5716-4385-875B-CABFDD31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814C-A5B5-47A0-92C2-9AD214CA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9DCA3-6B9C-4FAA-BA09-CCF06085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1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3ED0-0828-45D8-9022-9108283D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EE632-D120-405F-8E58-AA52C531F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17696-BE52-485A-A42A-BF47D06C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F2D87-80FE-4407-BAAF-60ECDB82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F73FF-C481-4CC5-B72A-2CFC99AE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1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DE95C-4A46-4F0D-AB3F-8A13FFB45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84396-1850-4A5D-9507-865652772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565A-1B01-4D5A-AAD6-E4FA2204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437B1-C12B-410B-AF65-7409B81E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E770E-CC73-4457-94B7-36E17B98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7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709A-751A-44C8-A414-B56695DC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BB0D-9D98-4B90-B3B5-478E29A9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02818-7CA9-4C6D-AF54-D682AA9E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EEFD5-2F1F-4368-907E-89618C53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74B95-DF55-446D-9A5A-3AF27B5A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5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9B0B-F7C0-4574-9A4C-C2D5D741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EC130-7A7C-4211-807D-6A0173821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346AE-263D-49A8-93DD-E4240D24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5EFA6-AF6C-4A65-B218-B10A3D3E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AF07F-BCA1-4946-A708-E181D01F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3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2EBD-2CF1-4359-961E-48A46459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8236B-7A28-4DC4-B53E-F0315EBBF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35AB9-4EF2-44EB-B4E7-C20F2CC2B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DFAA9-5BB8-482B-AA53-87929E92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49A9D-AC79-477E-8D32-5A701F5C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D381C-F1B8-4F6B-B4B5-7C239903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9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F0EA-7C19-4EB0-8E25-3A9C4F67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CAAA3-5B74-4CD1-A14A-C14A53116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E2FC0-788A-4F49-B267-90C837864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1DDAC9-FB01-42C4-BFF6-8905D4189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B50B7-335A-49F3-BBE7-611967FD3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953A4-4705-4D38-931D-9EB70E2F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F39EF-DDBB-4D75-9534-D9A0BE80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12F27-F2D7-46F3-AF27-08C3CE28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3A07-B825-4923-9967-4359C349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68B7D-61B7-421A-84EF-E85F61D4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95C46-58F1-45CC-85C9-C85BBE23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42F84-7770-4545-8597-47084F0E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F81AE-C414-4839-9B58-5F1634B8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9F4D2-3CFF-486E-A754-AF5B5C4C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F7D5E-8F3F-4265-B577-C8414953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4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CCE8-3F20-4922-B003-5D5CCCB7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1A4FC-ACB4-45C5-8E90-C5074B045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6A11E-C179-4112-87AA-35FFBEEE1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4DD2C-C386-4BD3-947C-BB526607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AB7BE-5C2B-466A-A6CD-A754BE09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AD265-D21D-4CF5-B182-BC202EFD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9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CDF6-3E44-4888-9E39-7DF024B7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191F6-997D-4352-93EE-E6AF15315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1F81C-BAFD-48BA-8EB8-F571DA6E1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7A66B-E5AA-41DF-9A03-6671915F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82E11-0314-4BE7-B51E-6DC6DF3A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6DEE1-083E-422B-85A1-6666B6C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4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95457-4814-42DD-BCDF-4D23B179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23A20-6E11-4134-A0FB-0FA618CC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49EA-48B8-46D5-B2A6-E5FD87F1A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B132-58BD-466F-86CA-89D6E48C4E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84A9-7E43-4A35-8F2F-97A8FE7CB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ED2FE-589F-48A0-9ADD-29E32864A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4FE8-0667-4A9D-B45B-999D9686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2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7C39EB-3CF4-4A09-A48A-E8B6B9F05882}"/>
              </a:ext>
            </a:extLst>
          </p:cNvPr>
          <p:cNvSpPr/>
          <p:nvPr/>
        </p:nvSpPr>
        <p:spPr>
          <a:xfrm>
            <a:off x="116721" y="136211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0EA64-57E8-46FD-A210-C9C7714DBD42}"/>
              </a:ext>
            </a:extLst>
          </p:cNvPr>
          <p:cNvSpPr txBox="1"/>
          <p:nvPr/>
        </p:nvSpPr>
        <p:spPr>
          <a:xfrm>
            <a:off x="10528917" y="6401948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1E559-BFB5-4690-A86D-7FA807CF8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4" y="525528"/>
            <a:ext cx="11209991" cy="5806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96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7C39EB-3CF4-4A09-A48A-E8B6B9F05882}"/>
              </a:ext>
            </a:extLst>
          </p:cNvPr>
          <p:cNvSpPr/>
          <p:nvPr/>
        </p:nvSpPr>
        <p:spPr>
          <a:xfrm>
            <a:off x="116721" y="136211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0EA64-57E8-46FD-A210-C9C7714DBD42}"/>
              </a:ext>
            </a:extLst>
          </p:cNvPr>
          <p:cNvSpPr txBox="1"/>
          <p:nvPr/>
        </p:nvSpPr>
        <p:spPr>
          <a:xfrm>
            <a:off x="10528917" y="6401948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40EFA-5E72-4F83-B3A0-8E72258BE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8" y="696993"/>
            <a:ext cx="10882303" cy="5464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3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7C39EB-3CF4-4A09-A48A-E8B6B9F05882}"/>
              </a:ext>
            </a:extLst>
          </p:cNvPr>
          <p:cNvSpPr/>
          <p:nvPr/>
        </p:nvSpPr>
        <p:spPr>
          <a:xfrm>
            <a:off x="116721" y="136211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0EA64-57E8-46FD-A210-C9C7714DBD42}"/>
              </a:ext>
            </a:extLst>
          </p:cNvPr>
          <p:cNvSpPr txBox="1"/>
          <p:nvPr/>
        </p:nvSpPr>
        <p:spPr>
          <a:xfrm>
            <a:off x="10528917" y="6401948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1F14F-6FFC-4D0E-A1EF-9EC65958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2" y="533149"/>
            <a:ext cx="10806096" cy="579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16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7C39EB-3CF4-4A09-A48A-E8B6B9F05882}"/>
              </a:ext>
            </a:extLst>
          </p:cNvPr>
          <p:cNvSpPr/>
          <p:nvPr/>
        </p:nvSpPr>
        <p:spPr>
          <a:xfrm>
            <a:off x="116721" y="136211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0EA64-57E8-46FD-A210-C9C7714DBD42}"/>
              </a:ext>
            </a:extLst>
          </p:cNvPr>
          <p:cNvSpPr txBox="1"/>
          <p:nvPr/>
        </p:nvSpPr>
        <p:spPr>
          <a:xfrm>
            <a:off x="10528917" y="6401948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1BB64-68D5-45E5-AFCF-145B013F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7" y="647459"/>
            <a:ext cx="10920406" cy="5563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12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7C39EB-3CF4-4A09-A48A-E8B6B9F05882}"/>
              </a:ext>
            </a:extLst>
          </p:cNvPr>
          <p:cNvSpPr/>
          <p:nvPr/>
        </p:nvSpPr>
        <p:spPr>
          <a:xfrm>
            <a:off x="116721" y="136211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0EA64-57E8-46FD-A210-C9C7714DBD42}"/>
              </a:ext>
            </a:extLst>
          </p:cNvPr>
          <p:cNvSpPr txBox="1"/>
          <p:nvPr/>
        </p:nvSpPr>
        <p:spPr>
          <a:xfrm>
            <a:off x="10528917" y="6401948"/>
            <a:ext cx="1503285" cy="3064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97803-6E59-4DB0-902B-1188928D0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86" y="468373"/>
            <a:ext cx="10707028" cy="5921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95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Peacock</dc:creator>
  <cp:lastModifiedBy>Kirsty Peacock</cp:lastModifiedBy>
  <cp:revision>26</cp:revision>
  <cp:lastPrinted>2021-06-07T17:15:20Z</cp:lastPrinted>
  <dcterms:created xsi:type="dcterms:W3CDTF">2021-06-07T11:58:55Z</dcterms:created>
  <dcterms:modified xsi:type="dcterms:W3CDTF">2022-04-21T18:54:33Z</dcterms:modified>
</cp:coreProperties>
</file>