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94DE"/>
    <a:srgbClr val="A7CDD0"/>
    <a:srgbClr val="FE6D6A"/>
    <a:srgbClr val="FFFFFF"/>
    <a:srgbClr val="FFE477"/>
    <a:srgbClr val="A0C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61410B-9645-4987-83AB-35F9BE096D85}" v="11" dt="2023-11-30T15:23:04.1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>
        <p:scale>
          <a:sx n="110" d="100"/>
          <a:sy n="110" d="100"/>
        </p:scale>
        <p:origin x="34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rsty Peacock" userId="f577cfc6511ba8ec" providerId="LiveId" clId="{B561410B-9645-4987-83AB-35F9BE096D85}"/>
    <pc:docChg chg="custSel modSld">
      <pc:chgData name="Kirsty Peacock" userId="f577cfc6511ba8ec" providerId="LiveId" clId="{B561410B-9645-4987-83AB-35F9BE096D85}" dt="2023-11-30T15:23:08.222" v="54" actId="1076"/>
      <pc:docMkLst>
        <pc:docMk/>
      </pc:docMkLst>
      <pc:sldChg chg="addSp delSp modSp mod">
        <pc:chgData name="Kirsty Peacock" userId="f577cfc6511ba8ec" providerId="LiveId" clId="{B561410B-9645-4987-83AB-35F9BE096D85}" dt="2023-11-30T15:23:08.222" v="54" actId="1076"/>
        <pc:sldMkLst>
          <pc:docMk/>
          <pc:sldMk cId="1774777335" sldId="257"/>
        </pc:sldMkLst>
        <pc:spChg chg="mod">
          <ac:chgData name="Kirsty Peacock" userId="f577cfc6511ba8ec" providerId="LiveId" clId="{B561410B-9645-4987-83AB-35F9BE096D85}" dt="2023-11-30T15:21:43.437" v="21" actId="20577"/>
          <ac:spMkLst>
            <pc:docMk/>
            <pc:sldMk cId="1774777335" sldId="257"/>
            <ac:spMk id="63" creationId="{F655E8AB-AC57-4B5B-9BB4-1B247CBF67B8}"/>
          </ac:spMkLst>
        </pc:spChg>
        <pc:spChg chg="del">
          <ac:chgData name="Kirsty Peacock" userId="f577cfc6511ba8ec" providerId="LiveId" clId="{B561410B-9645-4987-83AB-35F9BE096D85}" dt="2023-11-30T15:21:46.773" v="22" actId="478"/>
          <ac:spMkLst>
            <pc:docMk/>
            <pc:sldMk cId="1774777335" sldId="257"/>
            <ac:spMk id="64" creationId="{7AD84CDC-BC38-2C3E-B3CE-3B2A25F54592}"/>
          </ac:spMkLst>
        </pc:spChg>
        <pc:spChg chg="del">
          <ac:chgData name="Kirsty Peacock" userId="f577cfc6511ba8ec" providerId="LiveId" clId="{B561410B-9645-4987-83AB-35F9BE096D85}" dt="2023-11-30T15:21:48.408" v="23" actId="478"/>
          <ac:spMkLst>
            <pc:docMk/>
            <pc:sldMk cId="1774777335" sldId="257"/>
            <ac:spMk id="65" creationId="{FD2C27D4-2107-8281-1802-9FCD4DBD9D90}"/>
          </ac:spMkLst>
        </pc:spChg>
        <pc:spChg chg="del">
          <ac:chgData name="Kirsty Peacock" userId="f577cfc6511ba8ec" providerId="LiveId" clId="{B561410B-9645-4987-83AB-35F9BE096D85}" dt="2023-11-30T15:21:49.892" v="24" actId="478"/>
          <ac:spMkLst>
            <pc:docMk/>
            <pc:sldMk cId="1774777335" sldId="257"/>
            <ac:spMk id="67" creationId="{2E0DD318-A14D-1B51-BD01-FBE4B598E778}"/>
          </ac:spMkLst>
        </pc:spChg>
        <pc:spChg chg="del">
          <ac:chgData name="Kirsty Peacock" userId="f577cfc6511ba8ec" providerId="LiveId" clId="{B561410B-9645-4987-83AB-35F9BE096D85}" dt="2023-11-30T15:21:51.588" v="25" actId="478"/>
          <ac:spMkLst>
            <pc:docMk/>
            <pc:sldMk cId="1774777335" sldId="257"/>
            <ac:spMk id="68" creationId="{44A98222-0339-6EF2-ADFF-9DC4251D6D87}"/>
          </ac:spMkLst>
        </pc:spChg>
        <pc:spChg chg="del">
          <ac:chgData name="Kirsty Peacock" userId="f577cfc6511ba8ec" providerId="LiveId" clId="{B561410B-9645-4987-83AB-35F9BE096D85}" dt="2023-11-30T15:21:53.316" v="26" actId="478"/>
          <ac:spMkLst>
            <pc:docMk/>
            <pc:sldMk cId="1774777335" sldId="257"/>
            <ac:spMk id="69" creationId="{6D3A57F8-EF83-D2E7-114E-2F130DC0119A}"/>
          </ac:spMkLst>
        </pc:spChg>
        <pc:spChg chg="del">
          <ac:chgData name="Kirsty Peacock" userId="f577cfc6511ba8ec" providerId="LiveId" clId="{B561410B-9645-4987-83AB-35F9BE096D85}" dt="2023-11-30T15:21:55.550" v="27" actId="478"/>
          <ac:spMkLst>
            <pc:docMk/>
            <pc:sldMk cId="1774777335" sldId="257"/>
            <ac:spMk id="79" creationId="{AEC64D36-6CF6-20C7-52F7-A860B4AB9EA9}"/>
          </ac:spMkLst>
        </pc:spChg>
        <pc:spChg chg="del">
          <ac:chgData name="Kirsty Peacock" userId="f577cfc6511ba8ec" providerId="LiveId" clId="{B561410B-9645-4987-83AB-35F9BE096D85}" dt="2023-11-30T15:21:57.067" v="28" actId="478"/>
          <ac:spMkLst>
            <pc:docMk/>
            <pc:sldMk cId="1774777335" sldId="257"/>
            <ac:spMk id="80" creationId="{1356C300-29D9-BE7D-DE50-237F938B128D}"/>
          </ac:spMkLst>
        </pc:spChg>
        <pc:spChg chg="del">
          <ac:chgData name="Kirsty Peacock" userId="f577cfc6511ba8ec" providerId="LiveId" clId="{B561410B-9645-4987-83AB-35F9BE096D85}" dt="2023-11-30T15:21:58.763" v="29" actId="478"/>
          <ac:spMkLst>
            <pc:docMk/>
            <pc:sldMk cId="1774777335" sldId="257"/>
            <ac:spMk id="81" creationId="{2F66DB8F-79AA-9C36-DE9E-E7AD41ABE401}"/>
          </ac:spMkLst>
        </pc:spChg>
        <pc:spChg chg="del">
          <ac:chgData name="Kirsty Peacock" userId="f577cfc6511ba8ec" providerId="LiveId" clId="{B561410B-9645-4987-83AB-35F9BE096D85}" dt="2023-11-30T15:22:00.267" v="30" actId="478"/>
          <ac:spMkLst>
            <pc:docMk/>
            <pc:sldMk cId="1774777335" sldId="257"/>
            <ac:spMk id="82" creationId="{C4657730-93B2-5AF5-9A3D-38CD8C7629E4}"/>
          </ac:spMkLst>
        </pc:spChg>
        <pc:spChg chg="del">
          <ac:chgData name="Kirsty Peacock" userId="f577cfc6511ba8ec" providerId="LiveId" clId="{B561410B-9645-4987-83AB-35F9BE096D85}" dt="2023-11-30T15:22:01.755" v="31" actId="478"/>
          <ac:spMkLst>
            <pc:docMk/>
            <pc:sldMk cId="1774777335" sldId="257"/>
            <ac:spMk id="83" creationId="{BA6A6EF7-2EAD-0F08-C3B4-3CCA6C4BE72A}"/>
          </ac:spMkLst>
        </pc:spChg>
        <pc:spChg chg="del">
          <ac:chgData name="Kirsty Peacock" userId="f577cfc6511ba8ec" providerId="LiveId" clId="{B561410B-9645-4987-83AB-35F9BE096D85}" dt="2023-11-30T15:22:03.349" v="32" actId="478"/>
          <ac:spMkLst>
            <pc:docMk/>
            <pc:sldMk cId="1774777335" sldId="257"/>
            <ac:spMk id="84" creationId="{2CA610A7-8000-D2F1-1F2E-EC3FD86125FC}"/>
          </ac:spMkLst>
        </pc:spChg>
        <pc:spChg chg="add mod">
          <ac:chgData name="Kirsty Peacock" userId="f577cfc6511ba8ec" providerId="LiveId" clId="{B561410B-9645-4987-83AB-35F9BE096D85}" dt="2023-11-30T15:22:15.263" v="34" actId="1076"/>
          <ac:spMkLst>
            <pc:docMk/>
            <pc:sldMk cId="1774777335" sldId="257"/>
            <ac:spMk id="85" creationId="{72C9EA58-1AEF-1BF8-0F51-E49426885F06}"/>
          </ac:spMkLst>
        </pc:spChg>
        <pc:spChg chg="add mod">
          <ac:chgData name="Kirsty Peacock" userId="f577cfc6511ba8ec" providerId="LiveId" clId="{B561410B-9645-4987-83AB-35F9BE096D85}" dt="2023-11-30T15:22:22.567" v="36" actId="1076"/>
          <ac:spMkLst>
            <pc:docMk/>
            <pc:sldMk cId="1774777335" sldId="257"/>
            <ac:spMk id="86" creationId="{FDB2EF46-CCEA-A75F-1337-046D6510D377}"/>
          </ac:spMkLst>
        </pc:spChg>
        <pc:spChg chg="add mod">
          <ac:chgData name="Kirsty Peacock" userId="f577cfc6511ba8ec" providerId="LiveId" clId="{B561410B-9645-4987-83AB-35F9BE096D85}" dt="2023-11-30T15:22:28.121" v="38" actId="1076"/>
          <ac:spMkLst>
            <pc:docMk/>
            <pc:sldMk cId="1774777335" sldId="257"/>
            <ac:spMk id="87" creationId="{6D16655E-1C67-AC7D-9AC1-194FC1B18182}"/>
          </ac:spMkLst>
        </pc:spChg>
        <pc:spChg chg="add mod">
          <ac:chgData name="Kirsty Peacock" userId="f577cfc6511ba8ec" providerId="LiveId" clId="{B561410B-9645-4987-83AB-35F9BE096D85}" dt="2023-11-30T15:22:33.289" v="40" actId="1076"/>
          <ac:spMkLst>
            <pc:docMk/>
            <pc:sldMk cId="1774777335" sldId="257"/>
            <ac:spMk id="88" creationId="{3E3C10E0-84E2-56F6-0212-E1F5BE511E00}"/>
          </ac:spMkLst>
        </pc:spChg>
        <pc:spChg chg="add mod">
          <ac:chgData name="Kirsty Peacock" userId="f577cfc6511ba8ec" providerId="LiveId" clId="{B561410B-9645-4987-83AB-35F9BE096D85}" dt="2023-11-30T15:22:37.943" v="42" actId="1076"/>
          <ac:spMkLst>
            <pc:docMk/>
            <pc:sldMk cId="1774777335" sldId="257"/>
            <ac:spMk id="89" creationId="{6ADF120D-470A-1D39-1CE0-313EE5B62F62}"/>
          </ac:spMkLst>
        </pc:spChg>
        <pc:spChg chg="add mod">
          <ac:chgData name="Kirsty Peacock" userId="f577cfc6511ba8ec" providerId="LiveId" clId="{B561410B-9645-4987-83AB-35F9BE096D85}" dt="2023-11-30T15:22:42.746" v="44" actId="1076"/>
          <ac:spMkLst>
            <pc:docMk/>
            <pc:sldMk cId="1774777335" sldId="257"/>
            <ac:spMk id="90" creationId="{AB83F564-654F-2A94-D5EE-3605C7876266}"/>
          </ac:spMkLst>
        </pc:spChg>
        <pc:spChg chg="add mod">
          <ac:chgData name="Kirsty Peacock" userId="f577cfc6511ba8ec" providerId="LiveId" clId="{B561410B-9645-4987-83AB-35F9BE096D85}" dt="2023-11-30T15:22:48.015" v="46" actId="1076"/>
          <ac:spMkLst>
            <pc:docMk/>
            <pc:sldMk cId="1774777335" sldId="257"/>
            <ac:spMk id="91" creationId="{E4D32FC7-2D34-18F2-DBB4-E1CADFF55FF8}"/>
          </ac:spMkLst>
        </pc:spChg>
        <pc:spChg chg="add mod">
          <ac:chgData name="Kirsty Peacock" userId="f577cfc6511ba8ec" providerId="LiveId" clId="{B561410B-9645-4987-83AB-35F9BE096D85}" dt="2023-11-30T15:22:54.618" v="48" actId="1076"/>
          <ac:spMkLst>
            <pc:docMk/>
            <pc:sldMk cId="1774777335" sldId="257"/>
            <ac:spMk id="92" creationId="{D6E4927E-E055-3FE9-AC97-B1DB36CEA7FC}"/>
          </ac:spMkLst>
        </pc:spChg>
        <pc:spChg chg="add mod">
          <ac:chgData name="Kirsty Peacock" userId="f577cfc6511ba8ec" providerId="LiveId" clId="{B561410B-9645-4987-83AB-35F9BE096D85}" dt="2023-11-30T15:22:59.193" v="50" actId="1076"/>
          <ac:spMkLst>
            <pc:docMk/>
            <pc:sldMk cId="1774777335" sldId="257"/>
            <ac:spMk id="93" creationId="{AB664586-E9D7-2B5D-4A8C-F80FCEC4D201}"/>
          </ac:spMkLst>
        </pc:spChg>
        <pc:spChg chg="add mod">
          <ac:chgData name="Kirsty Peacock" userId="f577cfc6511ba8ec" providerId="LiveId" clId="{B561410B-9645-4987-83AB-35F9BE096D85}" dt="2023-11-30T15:23:03.145" v="52" actId="1076"/>
          <ac:spMkLst>
            <pc:docMk/>
            <pc:sldMk cId="1774777335" sldId="257"/>
            <ac:spMk id="94" creationId="{F06E68DC-F584-BE12-0061-1374C2B6E397}"/>
          </ac:spMkLst>
        </pc:spChg>
        <pc:spChg chg="add mod">
          <ac:chgData name="Kirsty Peacock" userId="f577cfc6511ba8ec" providerId="LiveId" clId="{B561410B-9645-4987-83AB-35F9BE096D85}" dt="2023-11-30T15:23:08.222" v="54" actId="1076"/>
          <ac:spMkLst>
            <pc:docMk/>
            <pc:sldMk cId="1774777335" sldId="257"/>
            <ac:spMk id="95" creationId="{A7B7E9B3-50BE-04FD-CAB9-863F1259C8B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4DD04-F920-2D77-AFE8-85C22FDBEF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4EFA49-BD0B-85D5-8287-95A19339CC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01496-B882-7FE3-ECE9-0ED6B8312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682F-0195-4730-A83E-B0D038F0E523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3A91B-CD44-8326-4C0F-79E0A7C8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2AE550-CBE5-8EC6-7D3F-A8D4C7370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2738-01B6-463B-A311-B75B794A1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148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9F101-EC43-2C62-AEF5-B84FBCEEC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548625-B0B6-C97C-7DA6-04E92DD736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3CA9EA-5DF1-DA63-BA9C-25DC07C6F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682F-0195-4730-A83E-B0D038F0E523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C90C6-52E1-932F-76DE-42F903737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065EF-DB18-AAE8-BCF1-E97577C39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2738-01B6-463B-A311-B75B794A1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704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4B2B39-7C4A-432F-BEDD-C6A942F7D0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E6EA36-3CEF-1DD8-E373-19601B0ED9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7DE83-1DBE-966F-7168-59B2A9A11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682F-0195-4730-A83E-B0D038F0E523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59020C-0762-A7FB-B6E8-4C184253C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50E9A-33C0-EAD0-E2A9-A0F289505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2738-01B6-463B-A311-B75B794A1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52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E032C-E211-3AD1-EBD6-C1988A047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5FE7F-560C-D6F1-93D7-5B475F43B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89037A-A70F-743B-D2D0-882EE7450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682F-0195-4730-A83E-B0D038F0E523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30103-5285-4813-5321-F9905EA37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76AC7-DB08-B147-8680-FA4815B3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2738-01B6-463B-A311-B75B794A1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779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066F6-FA51-6833-FABA-7A32C9E1F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66807C-7867-7096-BF4C-FD8B4C5237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B05A3-4836-E077-6616-6CF785D59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682F-0195-4730-A83E-B0D038F0E523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B3695C-22D0-179E-3416-ECDE9B44E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CF167-80A7-5407-74A7-E783607A8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2738-01B6-463B-A311-B75B794A1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510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1508D-2213-0262-FC00-EA1240236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D60B5-CA9E-1260-D6A1-9A3AF402FD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C18054-E983-7B25-4B4E-74C887B56F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9552E1-1736-8419-9468-CC1172152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682F-0195-4730-A83E-B0D038F0E523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F8268F-4657-8FF6-C74E-5A27A680F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2A44A8-2396-4CBD-19B2-EC114D1EB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2738-01B6-463B-A311-B75B794A1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22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5419D-5085-E5A0-A577-3A2A4F6F0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B35742-90A8-F21B-0E65-F0642C74B2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46D87C-7130-F285-52DB-DD1E3F42DC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6AF173-908C-C3B8-ABBE-A886337816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E7AAAC-960E-8519-E635-89DD2E95F2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1178BD-16E6-044A-054C-3D4F14145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682F-0195-4730-A83E-B0D038F0E523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A92EDF-8729-F503-C3FB-A1E7B8A3A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F5909A-DAE9-2D57-1F81-C615109B8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2738-01B6-463B-A311-B75B794A1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BA710-FA06-DB21-F384-0091A4494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1C27FE-5174-9479-A5F9-C453E6F79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682F-0195-4730-A83E-B0D038F0E523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52D212-E3FE-DDEA-0886-F817892F1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93013E-A35F-6DA1-A2D3-79042D8E6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2738-01B6-463B-A311-B75B794A1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968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40D576-01FE-8978-674B-967164373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682F-0195-4730-A83E-B0D038F0E523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48B460-0275-8DC6-7605-E65EB8091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25A290-9EAA-EBF1-F833-DF280BBD0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2738-01B6-463B-A311-B75B794A1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17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D3EA6-B24E-23C7-A416-9228094E0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1337E-BB49-F0C6-3976-8FD9B1422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0C2809-CF71-928D-C180-B830E9DAA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50ABA4-51A9-F665-5478-7522BC9C6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682F-0195-4730-A83E-B0D038F0E523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7451F3-A94E-0B1C-A81C-ACCF549A3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856BCC-6827-53D4-DB02-8C70A3037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2738-01B6-463B-A311-B75B794A1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13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914D0-8268-B257-565C-4A95E5FB3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911D4C-E93D-2B0A-5858-B075DAF7B3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901464-6C94-2EF3-F562-CE5E340BC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798BFD-1E66-AC7C-4D50-910449AF3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2682F-0195-4730-A83E-B0D038F0E523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26A157-97AC-E342-745C-4CCE55150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D81342-930F-B7F3-0778-49DBA4378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2738-01B6-463B-A311-B75B794A1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86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9CBDC5-52FB-6FA3-9B1E-1F735AE7A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2BA00-01EB-F34E-93B2-400FFB56F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889B9-EE70-C8B1-98AC-84D2BB9C03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2682F-0195-4730-A83E-B0D038F0E523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F3BE9-6F97-F907-31C9-EA6C5BB656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27BE3C-F0C2-BDD9-8149-05F50FD81A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32738-01B6-463B-A311-B75B794A1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55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FF6CBDB-87C3-57D9-4191-F5237FC1AEC1}"/>
              </a:ext>
            </a:extLst>
          </p:cNvPr>
          <p:cNvSpPr/>
          <p:nvPr/>
        </p:nvSpPr>
        <p:spPr>
          <a:xfrm>
            <a:off x="104775" y="88900"/>
            <a:ext cx="11974930" cy="66833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7C28DC0C-ECA3-5EF5-134B-E09BFAB59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06100" y="6528054"/>
            <a:ext cx="1485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3876785-6147-874B-DAFD-4EC9B04492AC}"/>
              </a:ext>
            </a:extLst>
          </p:cNvPr>
          <p:cNvGrpSpPr/>
          <p:nvPr/>
        </p:nvGrpSpPr>
        <p:grpSpPr>
          <a:xfrm>
            <a:off x="257393" y="191833"/>
            <a:ext cx="3090209" cy="6398895"/>
            <a:chOff x="257394" y="191833"/>
            <a:chExt cx="2128606" cy="639889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EDE5AD5-0736-5E64-5EBB-E2993C68D96B}"/>
                </a:ext>
              </a:extLst>
            </p:cNvPr>
            <p:cNvSpPr/>
            <p:nvPr/>
          </p:nvSpPr>
          <p:spPr>
            <a:xfrm>
              <a:off x="257395" y="4526385"/>
              <a:ext cx="2128603" cy="972907"/>
            </a:xfrm>
            <a:prstGeom prst="rect">
              <a:avLst/>
            </a:prstGeom>
            <a:solidFill>
              <a:srgbClr val="A7CDD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5E4F448-B8D9-CEE6-3D59-823FAF42FE0A}"/>
                </a:ext>
              </a:extLst>
            </p:cNvPr>
            <p:cNvSpPr/>
            <p:nvPr/>
          </p:nvSpPr>
          <p:spPr>
            <a:xfrm>
              <a:off x="257395" y="3450545"/>
              <a:ext cx="2128603" cy="972907"/>
            </a:xfrm>
            <a:prstGeom prst="rect">
              <a:avLst/>
            </a:prstGeom>
            <a:solidFill>
              <a:srgbClr val="A7CDD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C750ADE-02AD-4557-F217-69236A414160}"/>
                </a:ext>
              </a:extLst>
            </p:cNvPr>
            <p:cNvSpPr/>
            <p:nvPr/>
          </p:nvSpPr>
          <p:spPr>
            <a:xfrm>
              <a:off x="257396" y="2359109"/>
              <a:ext cx="2128603" cy="972907"/>
            </a:xfrm>
            <a:prstGeom prst="rect">
              <a:avLst/>
            </a:prstGeom>
            <a:solidFill>
              <a:srgbClr val="A7CDD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E64481B-F28A-E9D3-5EA3-87D9263CAEB8}"/>
                </a:ext>
              </a:extLst>
            </p:cNvPr>
            <p:cNvSpPr/>
            <p:nvPr/>
          </p:nvSpPr>
          <p:spPr>
            <a:xfrm>
              <a:off x="257394" y="5617821"/>
              <a:ext cx="2128603" cy="972907"/>
            </a:xfrm>
            <a:prstGeom prst="rect">
              <a:avLst/>
            </a:prstGeom>
            <a:solidFill>
              <a:srgbClr val="A7CDD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08A948E-63AC-565C-F42F-1528AA86C8C2}"/>
                </a:ext>
              </a:extLst>
            </p:cNvPr>
            <p:cNvSpPr/>
            <p:nvPr/>
          </p:nvSpPr>
          <p:spPr>
            <a:xfrm>
              <a:off x="257396" y="1267673"/>
              <a:ext cx="2128603" cy="972907"/>
            </a:xfrm>
            <a:prstGeom prst="rect">
              <a:avLst/>
            </a:prstGeom>
            <a:solidFill>
              <a:srgbClr val="A7CDD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7C5C649-5F9C-6DB4-86A7-2C4A784C1ED7}"/>
                </a:ext>
              </a:extLst>
            </p:cNvPr>
            <p:cNvSpPr/>
            <p:nvPr/>
          </p:nvSpPr>
          <p:spPr>
            <a:xfrm>
              <a:off x="257397" y="191833"/>
              <a:ext cx="2128603" cy="972907"/>
            </a:xfrm>
            <a:prstGeom prst="rect">
              <a:avLst/>
            </a:prstGeom>
            <a:solidFill>
              <a:srgbClr val="A7CDD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B2CE907-C016-626F-7CA9-E9359E3EB9D4}"/>
              </a:ext>
            </a:extLst>
          </p:cNvPr>
          <p:cNvGrpSpPr/>
          <p:nvPr/>
        </p:nvGrpSpPr>
        <p:grpSpPr>
          <a:xfrm>
            <a:off x="8844398" y="191833"/>
            <a:ext cx="3090205" cy="6398895"/>
            <a:chOff x="257394" y="191833"/>
            <a:chExt cx="2128606" cy="6398895"/>
          </a:xfrm>
          <a:solidFill>
            <a:srgbClr val="C394DE"/>
          </a:solidFill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F1456E39-984F-0810-17A2-DAFA6A65AB42}"/>
                </a:ext>
              </a:extLst>
            </p:cNvPr>
            <p:cNvSpPr/>
            <p:nvPr/>
          </p:nvSpPr>
          <p:spPr>
            <a:xfrm>
              <a:off x="257395" y="4526385"/>
              <a:ext cx="2128603" cy="97290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6DB319C1-4BA1-95A0-ED4A-0CDD71D5967A}"/>
                </a:ext>
              </a:extLst>
            </p:cNvPr>
            <p:cNvSpPr/>
            <p:nvPr/>
          </p:nvSpPr>
          <p:spPr>
            <a:xfrm>
              <a:off x="257395" y="3450545"/>
              <a:ext cx="2128603" cy="97290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8CE919CF-BAA9-8DF8-9685-8067D1EE7DF5}"/>
                </a:ext>
              </a:extLst>
            </p:cNvPr>
            <p:cNvSpPr/>
            <p:nvPr/>
          </p:nvSpPr>
          <p:spPr>
            <a:xfrm>
              <a:off x="257396" y="2359109"/>
              <a:ext cx="2128603" cy="97290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EDD4841-6938-DAA8-07B1-AB7E531B7B5D}"/>
                </a:ext>
              </a:extLst>
            </p:cNvPr>
            <p:cNvSpPr/>
            <p:nvPr/>
          </p:nvSpPr>
          <p:spPr>
            <a:xfrm>
              <a:off x="257394" y="5617821"/>
              <a:ext cx="2128603" cy="97290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41A4A63-BEAB-73D3-EB9B-B2574ACD5C8F}"/>
                </a:ext>
              </a:extLst>
            </p:cNvPr>
            <p:cNvSpPr/>
            <p:nvPr/>
          </p:nvSpPr>
          <p:spPr>
            <a:xfrm>
              <a:off x="257396" y="1267673"/>
              <a:ext cx="2128603" cy="97290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D5F3E3-3B2F-4197-A611-E5FAF7D5C8BA}"/>
                </a:ext>
              </a:extLst>
            </p:cNvPr>
            <p:cNvSpPr/>
            <p:nvPr/>
          </p:nvSpPr>
          <p:spPr>
            <a:xfrm>
              <a:off x="257397" y="191833"/>
              <a:ext cx="2128603" cy="972907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224B0E58-4E16-25E6-8D4C-D0FCF4B23B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750249"/>
              </p:ext>
            </p:extLst>
          </p:nvPr>
        </p:nvGraphicFramePr>
        <p:xfrm>
          <a:off x="3498944" y="1510347"/>
          <a:ext cx="5186592" cy="512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216">
                  <a:extLst>
                    <a:ext uri="{9D8B030D-6E8A-4147-A177-3AD203B41FA5}">
                      <a16:colId xmlns:a16="http://schemas.microsoft.com/office/drawing/2014/main" val="4123045748"/>
                    </a:ext>
                  </a:extLst>
                </a:gridCol>
                <a:gridCol w="432216">
                  <a:extLst>
                    <a:ext uri="{9D8B030D-6E8A-4147-A177-3AD203B41FA5}">
                      <a16:colId xmlns:a16="http://schemas.microsoft.com/office/drawing/2014/main" val="4149940525"/>
                    </a:ext>
                  </a:extLst>
                </a:gridCol>
                <a:gridCol w="432216">
                  <a:extLst>
                    <a:ext uri="{9D8B030D-6E8A-4147-A177-3AD203B41FA5}">
                      <a16:colId xmlns:a16="http://schemas.microsoft.com/office/drawing/2014/main" val="1791521572"/>
                    </a:ext>
                  </a:extLst>
                </a:gridCol>
                <a:gridCol w="432216">
                  <a:extLst>
                    <a:ext uri="{9D8B030D-6E8A-4147-A177-3AD203B41FA5}">
                      <a16:colId xmlns:a16="http://schemas.microsoft.com/office/drawing/2014/main" val="3709734735"/>
                    </a:ext>
                  </a:extLst>
                </a:gridCol>
                <a:gridCol w="432216">
                  <a:extLst>
                    <a:ext uri="{9D8B030D-6E8A-4147-A177-3AD203B41FA5}">
                      <a16:colId xmlns:a16="http://schemas.microsoft.com/office/drawing/2014/main" val="4082562341"/>
                    </a:ext>
                  </a:extLst>
                </a:gridCol>
                <a:gridCol w="432216">
                  <a:extLst>
                    <a:ext uri="{9D8B030D-6E8A-4147-A177-3AD203B41FA5}">
                      <a16:colId xmlns:a16="http://schemas.microsoft.com/office/drawing/2014/main" val="3218430688"/>
                    </a:ext>
                  </a:extLst>
                </a:gridCol>
                <a:gridCol w="432216">
                  <a:extLst>
                    <a:ext uri="{9D8B030D-6E8A-4147-A177-3AD203B41FA5}">
                      <a16:colId xmlns:a16="http://schemas.microsoft.com/office/drawing/2014/main" val="3055164779"/>
                    </a:ext>
                  </a:extLst>
                </a:gridCol>
                <a:gridCol w="432216">
                  <a:extLst>
                    <a:ext uri="{9D8B030D-6E8A-4147-A177-3AD203B41FA5}">
                      <a16:colId xmlns:a16="http://schemas.microsoft.com/office/drawing/2014/main" val="1764692618"/>
                    </a:ext>
                  </a:extLst>
                </a:gridCol>
                <a:gridCol w="432216">
                  <a:extLst>
                    <a:ext uri="{9D8B030D-6E8A-4147-A177-3AD203B41FA5}">
                      <a16:colId xmlns:a16="http://schemas.microsoft.com/office/drawing/2014/main" val="1360790769"/>
                    </a:ext>
                  </a:extLst>
                </a:gridCol>
                <a:gridCol w="432216">
                  <a:extLst>
                    <a:ext uri="{9D8B030D-6E8A-4147-A177-3AD203B41FA5}">
                      <a16:colId xmlns:a16="http://schemas.microsoft.com/office/drawing/2014/main" val="3827840023"/>
                    </a:ext>
                  </a:extLst>
                </a:gridCol>
                <a:gridCol w="432216">
                  <a:extLst>
                    <a:ext uri="{9D8B030D-6E8A-4147-A177-3AD203B41FA5}">
                      <a16:colId xmlns:a16="http://schemas.microsoft.com/office/drawing/2014/main" val="904542888"/>
                    </a:ext>
                  </a:extLst>
                </a:gridCol>
                <a:gridCol w="432216">
                  <a:extLst>
                    <a:ext uri="{9D8B030D-6E8A-4147-A177-3AD203B41FA5}">
                      <a16:colId xmlns:a16="http://schemas.microsoft.com/office/drawing/2014/main" val="2916946627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631744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726682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38623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69172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436168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1639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76712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54499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36293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325614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811272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54178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251086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336403"/>
                  </a:ext>
                </a:extLst>
              </a:tr>
            </a:tbl>
          </a:graphicData>
        </a:graphic>
      </p:graphicFrame>
      <p:sp>
        <p:nvSpPr>
          <p:cNvPr id="30" name="TextBox 29">
            <a:extLst>
              <a:ext uri="{FF2B5EF4-FFF2-40B4-BE49-F238E27FC236}">
                <a16:creationId xmlns:a16="http://schemas.microsoft.com/office/drawing/2014/main" id="{3FF870A2-A4BE-10EC-7147-7ACDBF5E292E}"/>
              </a:ext>
            </a:extLst>
          </p:cNvPr>
          <p:cNvSpPr txBox="1"/>
          <p:nvPr/>
        </p:nvSpPr>
        <p:spPr>
          <a:xfrm>
            <a:off x="3361020" y="102408"/>
            <a:ext cx="5496799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Broadway" panose="04040905080B02020502" pitchFamily="82" charset="0"/>
              </a:rPr>
              <a:t>Tetris Translations</a:t>
            </a:r>
          </a:p>
          <a:p>
            <a:pPr marL="228600" indent="-228600">
              <a:buAutoNum type="arabicPeriod"/>
            </a:pPr>
            <a:r>
              <a:rPr lang="en-US" sz="1000" dirty="0">
                <a:latin typeface="Century Gothic" panose="020B0502020202020204" pitchFamily="34" charset="0"/>
              </a:rPr>
              <a:t>Roll the dice. This will give you the shape.</a:t>
            </a:r>
          </a:p>
          <a:p>
            <a:pPr marL="228600" indent="-228600">
              <a:buAutoNum type="arabicPeriod"/>
            </a:pPr>
            <a:r>
              <a:rPr lang="en-US" sz="1000" dirty="0">
                <a:latin typeface="Century Gothic" panose="020B0502020202020204" pitchFamily="34" charset="0"/>
              </a:rPr>
              <a:t>Roll the dice again. You have to translate the sentence to drop the shape. If you are incorrect your partner can drop the shape.</a:t>
            </a:r>
          </a:p>
          <a:p>
            <a:pPr marL="228600" indent="-228600">
              <a:buAutoNum type="arabicPeriod"/>
            </a:pPr>
            <a:r>
              <a:rPr lang="en-US" sz="1000" dirty="0">
                <a:latin typeface="Century Gothic" panose="020B0502020202020204" pitchFamily="34" charset="0"/>
              </a:rPr>
              <a:t>Each shape can be rotated to drop in any way but CANNOT be placed underneath.</a:t>
            </a:r>
          </a:p>
          <a:p>
            <a:pPr marL="228600" indent="-228600">
              <a:buAutoNum type="arabicPeriod"/>
            </a:pPr>
            <a:r>
              <a:rPr lang="en-US" sz="1000" dirty="0">
                <a:latin typeface="Century Gothic" panose="020B0502020202020204" pitchFamily="34" charset="0"/>
              </a:rPr>
              <a:t>Complete a row to earn a point. The most points by the end of the game wins.</a:t>
            </a:r>
          </a:p>
          <a:p>
            <a:pPr marL="228600" indent="-228600">
              <a:buAutoNum type="arabicPeriod"/>
            </a:pPr>
            <a:r>
              <a:rPr lang="en-US" sz="1000" dirty="0">
                <a:latin typeface="Century Gothic" panose="020B0502020202020204" pitchFamily="34" charset="0"/>
              </a:rPr>
              <a:t>The game ends when a shape touches the top bar.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B5EAF35A-E84A-212D-12D3-114DFDA68A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733750">
            <a:off x="8702150" y="143809"/>
            <a:ext cx="388184" cy="38818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9BB615F-30F2-C7DE-F91A-7D2E421D4A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210344">
            <a:off x="8704264" y="1263002"/>
            <a:ext cx="412486" cy="412486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D28B5E6B-42F9-8DBB-D4D3-2681E8173A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620332">
            <a:off x="8728118" y="3353301"/>
            <a:ext cx="433906" cy="433906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973FF44F-5856-E1EA-62AC-AA3505A23E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0989967">
            <a:off x="8710038" y="4520090"/>
            <a:ext cx="440839" cy="440839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8745C214-50A8-E259-B08D-AD53E296EAA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442">
            <a:off x="8763384" y="5577072"/>
            <a:ext cx="445689" cy="445689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53577F7B-4445-EB79-C761-1390CE2CD79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1158009">
            <a:off x="8711370" y="2325846"/>
            <a:ext cx="427991" cy="42799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17F0C107-A099-782B-3A53-7C17DF37F24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702058">
            <a:off x="3022376" y="4493509"/>
            <a:ext cx="394917" cy="394917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D92D850A-7155-699C-2046-1E672AA6D08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556618">
            <a:off x="3003131" y="147467"/>
            <a:ext cx="393913" cy="393913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FC8B5AF8-3359-0B8A-AA7F-186FA26A956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551676">
            <a:off x="3006191" y="2323523"/>
            <a:ext cx="410830" cy="41083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9851B03B-3AB4-E4A6-948A-196493E336B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20958701">
            <a:off x="2994598" y="5585537"/>
            <a:ext cx="406210" cy="406210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2CE6E39C-5833-437A-9939-95A5139ADBE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20998206">
            <a:off x="2986955" y="1238774"/>
            <a:ext cx="398344" cy="398344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4E023E31-0668-AC59-97DA-839DEE6AE3C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21177766">
            <a:off x="2976962" y="3385997"/>
            <a:ext cx="413653" cy="413653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D338606-E98C-F3AE-A956-26ECA57DA01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51576" y="489378"/>
            <a:ext cx="404208" cy="404208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ADA67E2C-C139-9FEB-2FC5-29EF59AB2473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45099" y="3748952"/>
            <a:ext cx="459177" cy="511415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7B4DFE86-E1BF-ECA0-15A9-D59966F6DBD6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33441" y="4971589"/>
            <a:ext cx="459173" cy="440477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B2D62114-A19B-28D7-7BE1-8314F474F219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 rot="10800000">
            <a:off x="133439" y="4648415"/>
            <a:ext cx="459176" cy="440477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A3F0649A-83B5-3142-1B7A-FDD263B9A44D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51576" y="5887340"/>
            <a:ext cx="440478" cy="440478"/>
          </a:xfrm>
          <a:prstGeom prst="rect">
            <a:avLst/>
          </a:prstGeom>
        </p:spPr>
      </p:pic>
      <p:grpSp>
        <p:nvGrpSpPr>
          <p:cNvPr id="52" name="Group 51">
            <a:extLst>
              <a:ext uri="{FF2B5EF4-FFF2-40B4-BE49-F238E27FC236}">
                <a16:creationId xmlns:a16="http://schemas.microsoft.com/office/drawing/2014/main" id="{FC3103BE-B443-8648-6E27-D54E740C474A}"/>
              </a:ext>
            </a:extLst>
          </p:cNvPr>
          <p:cNvGrpSpPr/>
          <p:nvPr/>
        </p:nvGrpSpPr>
        <p:grpSpPr>
          <a:xfrm>
            <a:off x="139973" y="1544918"/>
            <a:ext cx="470960" cy="505038"/>
            <a:chOff x="2075806" y="619125"/>
            <a:chExt cx="4344044" cy="4940059"/>
          </a:xfrm>
        </p:grpSpPr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D44D5B91-9DAD-670D-C1FF-D71993B90261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2075806" y="720942"/>
              <a:ext cx="4344044" cy="4838242"/>
            </a:xfrm>
            <a:prstGeom prst="rect">
              <a:avLst/>
            </a:prstGeom>
          </p:spPr>
        </p:pic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F03DD972-75D2-BF56-E805-BFDA5B78914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/>
            <a:srcRect l="64698" t="31363" b="32216"/>
            <a:stretch/>
          </p:blipFill>
          <p:spPr>
            <a:xfrm>
              <a:off x="3481065" y="619125"/>
              <a:ext cx="1533525" cy="1762126"/>
            </a:xfrm>
            <a:prstGeom prst="rect">
              <a:avLst/>
            </a:prstGeom>
          </p:spPr>
        </p:pic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F655E8AB-AC57-4B5B-9BB4-1B247CBF67B8}"/>
              </a:ext>
            </a:extLst>
          </p:cNvPr>
          <p:cNvSpPr txBox="1"/>
          <p:nvPr/>
        </p:nvSpPr>
        <p:spPr>
          <a:xfrm>
            <a:off x="521353" y="198337"/>
            <a:ext cx="27871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Century Gothic" panose="020B0502020202020204" pitchFamily="34" charset="0"/>
              </a:rPr>
              <a:t>Topic 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1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2.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3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4.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5.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6.</a:t>
            </a:r>
            <a:endParaRPr lang="es-ES" sz="800" dirty="0">
              <a:latin typeface="Century Gothic" panose="020B0502020202020204" pitchFamily="34" charset="0"/>
            </a:endParaRPr>
          </a:p>
        </p:txBody>
      </p:sp>
      <p:pic>
        <p:nvPicPr>
          <p:cNvPr id="66" name="Picture 65">
            <a:extLst>
              <a:ext uri="{FF2B5EF4-FFF2-40B4-BE49-F238E27FC236}">
                <a16:creationId xmlns:a16="http://schemas.microsoft.com/office/drawing/2014/main" id="{9D073406-B479-D4E4-1D15-F57C5DFDDF4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5400000">
            <a:off x="84895" y="2610342"/>
            <a:ext cx="404208" cy="404208"/>
          </a:xfrm>
          <a:prstGeom prst="rect">
            <a:avLst/>
          </a:prstGeom>
        </p:spPr>
      </p:pic>
      <p:pic>
        <p:nvPicPr>
          <p:cNvPr id="70" name="Picture 69">
            <a:extLst>
              <a:ext uri="{FF2B5EF4-FFF2-40B4-BE49-F238E27FC236}">
                <a16:creationId xmlns:a16="http://schemas.microsoft.com/office/drawing/2014/main" id="{E0393F8F-B434-6A99-2501-35308E927FC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1599080" y="489378"/>
            <a:ext cx="404208" cy="404208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F1BF3B54-2079-2357-C031-945F57B4E5F2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1592603" y="3748952"/>
            <a:ext cx="459177" cy="511415"/>
          </a:xfrm>
          <a:prstGeom prst="rect">
            <a:avLst/>
          </a:prstGeom>
        </p:spPr>
      </p:pic>
      <p:pic>
        <p:nvPicPr>
          <p:cNvPr id="72" name="Picture 71">
            <a:extLst>
              <a:ext uri="{FF2B5EF4-FFF2-40B4-BE49-F238E27FC236}">
                <a16:creationId xmlns:a16="http://schemas.microsoft.com/office/drawing/2014/main" id="{E37A3BA9-79CA-1127-5877-C67984D03DF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1580945" y="4971589"/>
            <a:ext cx="459173" cy="440477"/>
          </a:xfrm>
          <a:prstGeom prst="rect">
            <a:avLst/>
          </a:pr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3427510B-6824-F6A6-D1A2-A8EDE0D94AD0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 rot="10800000">
            <a:off x="11580943" y="4648415"/>
            <a:ext cx="459176" cy="440477"/>
          </a:xfrm>
          <a:prstGeom prst="rect">
            <a:avLst/>
          </a:prstGeom>
        </p:spPr>
      </p:pic>
      <p:pic>
        <p:nvPicPr>
          <p:cNvPr id="74" name="Picture 73">
            <a:extLst>
              <a:ext uri="{FF2B5EF4-FFF2-40B4-BE49-F238E27FC236}">
                <a16:creationId xmlns:a16="http://schemas.microsoft.com/office/drawing/2014/main" id="{E951B46B-76BE-52E6-E604-F6063E5000B0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1599080" y="5887340"/>
            <a:ext cx="440478" cy="440478"/>
          </a:xfrm>
          <a:prstGeom prst="rect">
            <a:avLst/>
          </a:prstGeom>
        </p:spPr>
      </p:pic>
      <p:grpSp>
        <p:nvGrpSpPr>
          <p:cNvPr id="75" name="Group 74">
            <a:extLst>
              <a:ext uri="{FF2B5EF4-FFF2-40B4-BE49-F238E27FC236}">
                <a16:creationId xmlns:a16="http://schemas.microsoft.com/office/drawing/2014/main" id="{BA5D54B9-0E49-A74A-C787-67E7B4904612}"/>
              </a:ext>
            </a:extLst>
          </p:cNvPr>
          <p:cNvGrpSpPr/>
          <p:nvPr/>
        </p:nvGrpSpPr>
        <p:grpSpPr>
          <a:xfrm>
            <a:off x="11587477" y="1544918"/>
            <a:ext cx="470960" cy="505038"/>
            <a:chOff x="2075806" y="619125"/>
            <a:chExt cx="4344044" cy="4940059"/>
          </a:xfrm>
        </p:grpSpPr>
        <p:pic>
          <p:nvPicPr>
            <p:cNvPr id="76" name="Picture 75">
              <a:extLst>
                <a:ext uri="{FF2B5EF4-FFF2-40B4-BE49-F238E27FC236}">
                  <a16:creationId xmlns:a16="http://schemas.microsoft.com/office/drawing/2014/main" id="{CF6C7055-4620-9B94-CE0B-A6365939D248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2075806" y="720942"/>
              <a:ext cx="4344044" cy="4838242"/>
            </a:xfrm>
            <a:prstGeom prst="rect">
              <a:avLst/>
            </a:prstGeom>
          </p:spPr>
        </p:pic>
        <p:pic>
          <p:nvPicPr>
            <p:cNvPr id="77" name="Picture 76">
              <a:extLst>
                <a:ext uri="{FF2B5EF4-FFF2-40B4-BE49-F238E27FC236}">
                  <a16:creationId xmlns:a16="http://schemas.microsoft.com/office/drawing/2014/main" id="{533FAE5A-A416-7267-FB9F-97399985A30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5"/>
            <a:srcRect l="64698" t="31363" b="32216"/>
            <a:stretch/>
          </p:blipFill>
          <p:spPr>
            <a:xfrm>
              <a:off x="3481065" y="619125"/>
              <a:ext cx="1533525" cy="1762126"/>
            </a:xfrm>
            <a:prstGeom prst="rect">
              <a:avLst/>
            </a:prstGeom>
          </p:spPr>
        </p:pic>
      </p:grpSp>
      <p:pic>
        <p:nvPicPr>
          <p:cNvPr id="78" name="Picture 77">
            <a:extLst>
              <a:ext uri="{FF2B5EF4-FFF2-40B4-BE49-F238E27FC236}">
                <a16:creationId xmlns:a16="http://schemas.microsoft.com/office/drawing/2014/main" id="{7B700630-BBF7-9855-9E4B-59CF2D51C44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5400000">
            <a:off x="11711280" y="2673578"/>
            <a:ext cx="404208" cy="404208"/>
          </a:xfrm>
          <a:prstGeom prst="rect">
            <a:avLst/>
          </a:prstGeom>
        </p:spPr>
      </p:pic>
      <p:sp>
        <p:nvSpPr>
          <p:cNvPr id="85" name="TextBox 84">
            <a:extLst>
              <a:ext uri="{FF2B5EF4-FFF2-40B4-BE49-F238E27FC236}">
                <a16:creationId xmlns:a16="http://schemas.microsoft.com/office/drawing/2014/main" id="{72C9EA58-1AEF-1BF8-0F51-E49426885F06}"/>
              </a:ext>
            </a:extLst>
          </p:cNvPr>
          <p:cNvSpPr txBox="1"/>
          <p:nvPr/>
        </p:nvSpPr>
        <p:spPr>
          <a:xfrm>
            <a:off x="521929" y="1292520"/>
            <a:ext cx="27871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Century Gothic" panose="020B0502020202020204" pitchFamily="34" charset="0"/>
              </a:rPr>
              <a:t>Topic 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1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2.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3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4.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5.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6.</a:t>
            </a:r>
            <a:endParaRPr lang="es-ES" sz="800" dirty="0">
              <a:latin typeface="Century Gothic" panose="020B0502020202020204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FDB2EF46-CCEA-A75F-1337-046D6510D377}"/>
              </a:ext>
            </a:extLst>
          </p:cNvPr>
          <p:cNvSpPr txBox="1"/>
          <p:nvPr/>
        </p:nvSpPr>
        <p:spPr>
          <a:xfrm>
            <a:off x="521352" y="2385722"/>
            <a:ext cx="27871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Century Gothic" panose="020B0502020202020204" pitchFamily="34" charset="0"/>
              </a:rPr>
              <a:t>Topic 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1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2.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3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4.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5.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6.</a:t>
            </a:r>
            <a:endParaRPr lang="es-ES" sz="800" dirty="0">
              <a:latin typeface="Century Gothic" panose="020B0502020202020204" pitchFamily="34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6D16655E-1C67-AC7D-9AC1-194FC1B18182}"/>
              </a:ext>
            </a:extLst>
          </p:cNvPr>
          <p:cNvSpPr txBox="1"/>
          <p:nvPr/>
        </p:nvSpPr>
        <p:spPr>
          <a:xfrm>
            <a:off x="535400" y="3467183"/>
            <a:ext cx="27871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Century Gothic" panose="020B0502020202020204" pitchFamily="34" charset="0"/>
              </a:rPr>
              <a:t>Topic 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1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2.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3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4.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5.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6.</a:t>
            </a:r>
            <a:endParaRPr lang="es-ES" sz="800" dirty="0">
              <a:latin typeface="Century Gothic" panose="020B0502020202020204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E3C10E0-84E2-56F6-0212-E1F5BE511E00}"/>
              </a:ext>
            </a:extLst>
          </p:cNvPr>
          <p:cNvSpPr txBox="1"/>
          <p:nvPr/>
        </p:nvSpPr>
        <p:spPr>
          <a:xfrm>
            <a:off x="560412" y="4559375"/>
            <a:ext cx="27871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Century Gothic" panose="020B0502020202020204" pitchFamily="34" charset="0"/>
              </a:rPr>
              <a:t>Topic 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1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2.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3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4.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5.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6.</a:t>
            </a:r>
            <a:endParaRPr lang="es-ES" sz="800" dirty="0">
              <a:latin typeface="Century Gothic" panose="020B050202020202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ADF120D-470A-1D39-1CE0-313EE5B62F62}"/>
              </a:ext>
            </a:extLst>
          </p:cNvPr>
          <p:cNvSpPr txBox="1"/>
          <p:nvPr/>
        </p:nvSpPr>
        <p:spPr>
          <a:xfrm>
            <a:off x="573833" y="5635671"/>
            <a:ext cx="27871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Century Gothic" panose="020B0502020202020204" pitchFamily="34" charset="0"/>
              </a:rPr>
              <a:t>Topic 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1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2.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3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4.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5.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6.</a:t>
            </a:r>
            <a:endParaRPr lang="es-ES" sz="800" dirty="0">
              <a:latin typeface="Century Gothic" panose="020B0502020202020204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B83F564-654F-2A94-D5EE-3605C7876266}"/>
              </a:ext>
            </a:extLst>
          </p:cNvPr>
          <p:cNvSpPr txBox="1"/>
          <p:nvPr/>
        </p:nvSpPr>
        <p:spPr>
          <a:xfrm>
            <a:off x="9075168" y="225707"/>
            <a:ext cx="27871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Century Gothic" panose="020B0502020202020204" pitchFamily="34" charset="0"/>
              </a:rPr>
              <a:t>Topic 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1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2.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3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4.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5.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6.</a:t>
            </a:r>
            <a:endParaRPr lang="es-ES" sz="800" dirty="0">
              <a:latin typeface="Century Gothic" panose="020B0502020202020204" pitchFamily="34" charset="0"/>
            </a:endParaRP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E4D32FC7-2D34-18F2-DBB4-E1CADFF55FF8}"/>
              </a:ext>
            </a:extLst>
          </p:cNvPr>
          <p:cNvSpPr txBox="1"/>
          <p:nvPr/>
        </p:nvSpPr>
        <p:spPr>
          <a:xfrm>
            <a:off x="9102040" y="1301284"/>
            <a:ext cx="27871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Century Gothic" panose="020B0502020202020204" pitchFamily="34" charset="0"/>
              </a:rPr>
              <a:t>Topic 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1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2.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3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4.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5.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6.</a:t>
            </a:r>
            <a:endParaRPr lang="es-ES" sz="800" dirty="0">
              <a:latin typeface="Century Gothic" panose="020B0502020202020204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D6E4927E-E055-3FE9-AC97-B1DB36CEA7FC}"/>
              </a:ext>
            </a:extLst>
          </p:cNvPr>
          <p:cNvSpPr txBox="1"/>
          <p:nvPr/>
        </p:nvSpPr>
        <p:spPr>
          <a:xfrm>
            <a:off x="9127043" y="2384445"/>
            <a:ext cx="27871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Century Gothic" panose="020B0502020202020204" pitchFamily="34" charset="0"/>
              </a:rPr>
              <a:t>Topic 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1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2.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3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4.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5.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6.</a:t>
            </a:r>
            <a:endParaRPr lang="es-ES" sz="800" dirty="0">
              <a:latin typeface="Century Gothic" panose="020B0502020202020204" pitchFamily="34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AB664586-E9D7-2B5D-4A8C-F80FCEC4D201}"/>
              </a:ext>
            </a:extLst>
          </p:cNvPr>
          <p:cNvSpPr txBox="1"/>
          <p:nvPr/>
        </p:nvSpPr>
        <p:spPr>
          <a:xfrm>
            <a:off x="9127043" y="3467080"/>
            <a:ext cx="27871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Century Gothic" panose="020B0502020202020204" pitchFamily="34" charset="0"/>
              </a:rPr>
              <a:t>Topic 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1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2.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3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4.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5.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6.</a:t>
            </a:r>
            <a:endParaRPr lang="es-ES" sz="800" dirty="0">
              <a:latin typeface="Century Gothic" panose="020B0502020202020204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06E68DC-F584-BE12-0061-1374C2B6E397}"/>
              </a:ext>
            </a:extLst>
          </p:cNvPr>
          <p:cNvSpPr txBox="1"/>
          <p:nvPr/>
        </p:nvSpPr>
        <p:spPr>
          <a:xfrm>
            <a:off x="9147413" y="4541981"/>
            <a:ext cx="27871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Century Gothic" panose="020B0502020202020204" pitchFamily="34" charset="0"/>
              </a:rPr>
              <a:t>Topic 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1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2.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3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4.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5.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6.</a:t>
            </a:r>
            <a:endParaRPr lang="es-ES" sz="800" dirty="0">
              <a:latin typeface="Century Gothic" panose="020B0502020202020204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7B7E9B3-50BE-04FD-CAB9-863F1259C8B0}"/>
              </a:ext>
            </a:extLst>
          </p:cNvPr>
          <p:cNvSpPr txBox="1"/>
          <p:nvPr/>
        </p:nvSpPr>
        <p:spPr>
          <a:xfrm>
            <a:off x="9181247" y="5668622"/>
            <a:ext cx="27871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Century Gothic" panose="020B0502020202020204" pitchFamily="34" charset="0"/>
              </a:rPr>
              <a:t>Topic 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1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2.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3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4.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5.</a:t>
            </a:r>
          </a:p>
          <a:p>
            <a:r>
              <a:rPr lang="en-US" sz="800" dirty="0">
                <a:latin typeface="Century Gothic" panose="020B0502020202020204" pitchFamily="34" charset="0"/>
              </a:rPr>
              <a:t>6.</a:t>
            </a:r>
            <a:endParaRPr lang="es-ES" sz="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4777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222</Words>
  <Application>Microsoft Office PowerPoint</Application>
  <PresentationFormat>Widescreen</PresentationFormat>
  <Paragraphs>91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Broadway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Peacock</dc:creator>
  <cp:lastModifiedBy>Kirsty Peacock</cp:lastModifiedBy>
  <cp:revision>1</cp:revision>
  <dcterms:created xsi:type="dcterms:W3CDTF">2023-11-30T13:37:46Z</dcterms:created>
  <dcterms:modified xsi:type="dcterms:W3CDTF">2023-11-30T15:23:18Z</dcterms:modified>
</cp:coreProperties>
</file>