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334" r:id="rId3"/>
    <p:sldId id="325" r:id="rId4"/>
    <p:sldId id="324" r:id="rId5"/>
    <p:sldId id="326" r:id="rId6"/>
    <p:sldId id="328" r:id="rId7"/>
    <p:sldId id="331" r:id="rId8"/>
    <p:sldId id="327" r:id="rId9"/>
    <p:sldId id="323" r:id="rId10"/>
    <p:sldId id="329" r:id="rId11"/>
    <p:sldId id="330" r:id="rId12"/>
    <p:sldId id="333" r:id="rId13"/>
    <p:sldId id="332" r:id="rId14"/>
    <p:sldId id="315" r:id="rId15"/>
    <p:sldId id="281" r:id="rId16"/>
    <p:sldId id="316" r:id="rId17"/>
    <p:sldId id="321" r:id="rId18"/>
    <p:sldId id="322" r:id="rId19"/>
    <p:sldId id="282" r:id="rId20"/>
    <p:sldId id="295" r:id="rId21"/>
    <p:sldId id="263" r:id="rId22"/>
    <p:sldId id="2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C8FF"/>
    <a:srgbClr val="FE76A8"/>
    <a:srgbClr val="C193DC"/>
    <a:srgbClr val="FFE477"/>
    <a:srgbClr val="FE6D6A"/>
    <a:srgbClr val="A7C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E9FDD-C686-40D3-ACFC-EB947C7A0280}" v="1458" dt="2024-03-13T18:25:59.660"/>
    <p1510:client id="{D083F452-A358-4D32-A783-C6162E084E99}" v="633" dt="2024-03-12T19:23:19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Peacock" userId="f577cfc6511ba8ec" providerId="LiveId" clId="{D083F452-A358-4D32-A783-C6162E084E99}"/>
    <pc:docChg chg="undo custSel addSld delSld modSld sldOrd">
      <pc:chgData name="Kirsty Peacock" userId="f577cfc6511ba8ec" providerId="LiveId" clId="{D083F452-A358-4D32-A783-C6162E084E99}" dt="2024-03-12T19:25:00.257" v="3403" actId="20577"/>
      <pc:docMkLst>
        <pc:docMk/>
      </pc:docMkLst>
      <pc:sldChg chg="del">
        <pc:chgData name="Kirsty Peacock" userId="f577cfc6511ba8ec" providerId="LiveId" clId="{D083F452-A358-4D32-A783-C6162E084E99}" dt="2024-03-12T18:49:16.422" v="702" actId="47"/>
        <pc:sldMkLst>
          <pc:docMk/>
          <pc:sldMk cId="2800419291" sldId="260"/>
        </pc:sldMkLst>
      </pc:sldChg>
      <pc:sldChg chg="addSp delSp modSp del mod ord">
        <pc:chgData name="Kirsty Peacock" userId="f577cfc6511ba8ec" providerId="LiveId" clId="{D083F452-A358-4D32-A783-C6162E084E99}" dt="2024-03-12T18:42:09.283" v="97" actId="47"/>
        <pc:sldMkLst>
          <pc:docMk/>
          <pc:sldMk cId="608383630" sldId="269"/>
        </pc:sldMkLst>
        <pc:spChg chg="mod">
          <ac:chgData name="Kirsty Peacock" userId="f577cfc6511ba8ec" providerId="LiveId" clId="{D083F452-A358-4D32-A783-C6162E084E99}" dt="2024-03-12T18:39:35.971" v="0"/>
          <ac:spMkLst>
            <pc:docMk/>
            <pc:sldMk cId="608383630" sldId="269"/>
            <ac:spMk id="4" creationId="{2C28CD1B-147D-EB87-0B09-3B88FD69C3F2}"/>
          </ac:spMkLst>
        </pc:spChg>
        <pc:picChg chg="add mod">
          <ac:chgData name="Kirsty Peacock" userId="f577cfc6511ba8ec" providerId="LiveId" clId="{D083F452-A358-4D32-A783-C6162E084E99}" dt="2024-03-12T18:40:45.104" v="40" actId="1076"/>
          <ac:picMkLst>
            <pc:docMk/>
            <pc:sldMk cId="608383630" sldId="269"/>
            <ac:picMk id="12" creationId="{587B9035-A72E-A251-C29E-42A44B663EEF}"/>
          </ac:picMkLst>
        </pc:picChg>
        <pc:picChg chg="del">
          <ac:chgData name="Kirsty Peacock" userId="f577cfc6511ba8ec" providerId="LiveId" clId="{D083F452-A358-4D32-A783-C6162E084E99}" dt="2024-03-12T18:40:23.165" v="38" actId="478"/>
          <ac:picMkLst>
            <pc:docMk/>
            <pc:sldMk cId="608383630" sldId="269"/>
            <ac:picMk id="21" creationId="{4A8B74AB-DE77-1EE0-827B-138F8279A491}"/>
          </ac:picMkLst>
        </pc:picChg>
      </pc:sldChg>
      <pc:sldChg chg="addSp delSp modSp add mod modAnim">
        <pc:chgData name="Kirsty Peacock" userId="f577cfc6511ba8ec" providerId="LiveId" clId="{D083F452-A358-4D32-A783-C6162E084E99}" dt="2024-03-12T19:07:49.787" v="1350" actId="1076"/>
        <pc:sldMkLst>
          <pc:docMk/>
          <pc:sldMk cId="4200336703" sldId="281"/>
        </pc:sldMkLst>
        <pc:spChg chg="mod">
          <ac:chgData name="Kirsty Peacock" userId="f577cfc6511ba8ec" providerId="LiveId" clId="{D083F452-A358-4D32-A783-C6162E084E99}" dt="2024-03-12T18:52:14.377" v="704"/>
          <ac:spMkLst>
            <pc:docMk/>
            <pc:sldMk cId="4200336703" sldId="281"/>
            <ac:spMk id="20" creationId="{8D032932-7A9A-A2EC-A07F-D6FD03F4CE09}"/>
          </ac:spMkLst>
        </pc:spChg>
        <pc:spChg chg="mod">
          <ac:chgData name="Kirsty Peacock" userId="f577cfc6511ba8ec" providerId="LiveId" clId="{D083F452-A358-4D32-A783-C6162E084E99}" dt="2024-03-12T19:07:36.526" v="1346" actId="1076"/>
          <ac:spMkLst>
            <pc:docMk/>
            <pc:sldMk cId="4200336703" sldId="281"/>
            <ac:spMk id="22" creationId="{7B83FEF9-3D14-CD42-971C-4FA5FCCB2B78}"/>
          </ac:spMkLst>
        </pc:spChg>
        <pc:picChg chg="del">
          <ac:chgData name="Kirsty Peacock" userId="f577cfc6511ba8ec" providerId="LiveId" clId="{D083F452-A358-4D32-A783-C6162E084E99}" dt="2024-03-12T18:52:21.735" v="714" actId="478"/>
          <ac:picMkLst>
            <pc:docMk/>
            <pc:sldMk cId="4200336703" sldId="281"/>
            <ac:picMk id="4" creationId="{39FBD1EB-4594-9CFC-3850-9CDFE0202566}"/>
          </ac:picMkLst>
        </pc:picChg>
        <pc:picChg chg="del">
          <ac:chgData name="Kirsty Peacock" userId="f577cfc6511ba8ec" providerId="LiveId" clId="{D083F452-A358-4D32-A783-C6162E084E99}" dt="2024-03-12T18:52:20.789" v="712" actId="478"/>
          <ac:picMkLst>
            <pc:docMk/>
            <pc:sldMk cId="4200336703" sldId="281"/>
            <ac:picMk id="5" creationId="{177ADF58-E7AF-7331-0C7E-67CF128D567A}"/>
          </ac:picMkLst>
        </pc:picChg>
        <pc:picChg chg="del">
          <ac:chgData name="Kirsty Peacock" userId="f577cfc6511ba8ec" providerId="LiveId" clId="{D083F452-A358-4D32-A783-C6162E084E99}" dt="2024-03-12T18:52:19.781" v="710" actId="478"/>
          <ac:picMkLst>
            <pc:docMk/>
            <pc:sldMk cId="4200336703" sldId="281"/>
            <ac:picMk id="6" creationId="{D440E656-C90F-6404-0A7F-A9EDB57FDFD5}"/>
          </ac:picMkLst>
        </pc:picChg>
        <pc:picChg chg="del">
          <ac:chgData name="Kirsty Peacock" userId="f577cfc6511ba8ec" providerId="LiveId" clId="{D083F452-A358-4D32-A783-C6162E084E99}" dt="2024-03-12T18:52:23.957" v="719" actId="478"/>
          <ac:picMkLst>
            <pc:docMk/>
            <pc:sldMk cId="4200336703" sldId="281"/>
            <ac:picMk id="7" creationId="{D979FEC6-46D5-CB99-2C74-74A0BE41315D}"/>
          </ac:picMkLst>
        </pc:picChg>
        <pc:picChg chg="del">
          <ac:chgData name="Kirsty Peacock" userId="f577cfc6511ba8ec" providerId="LiveId" clId="{D083F452-A358-4D32-A783-C6162E084E99}" dt="2024-03-12T18:52:17.725" v="706" actId="478"/>
          <ac:picMkLst>
            <pc:docMk/>
            <pc:sldMk cId="4200336703" sldId="281"/>
            <ac:picMk id="8" creationId="{6FA230EB-FB8F-CDD8-A274-2F1DE41842EF}"/>
          </ac:picMkLst>
        </pc:picChg>
        <pc:picChg chg="del">
          <ac:chgData name="Kirsty Peacock" userId="f577cfc6511ba8ec" providerId="LiveId" clId="{D083F452-A358-4D32-A783-C6162E084E99}" dt="2024-03-12T18:52:18.821" v="708" actId="478"/>
          <ac:picMkLst>
            <pc:docMk/>
            <pc:sldMk cId="4200336703" sldId="281"/>
            <ac:picMk id="9" creationId="{C09FAC17-2A64-39C2-5939-817CA6DE818B}"/>
          </ac:picMkLst>
        </pc:picChg>
        <pc:picChg chg="del">
          <ac:chgData name="Kirsty Peacock" userId="f577cfc6511ba8ec" providerId="LiveId" clId="{D083F452-A358-4D32-A783-C6162E084E99}" dt="2024-03-12T18:52:26.125" v="723" actId="478"/>
          <ac:picMkLst>
            <pc:docMk/>
            <pc:sldMk cId="4200336703" sldId="281"/>
            <ac:picMk id="10" creationId="{BA737ABC-D689-06C2-EC7D-43A48DC00DDF}"/>
          </ac:picMkLst>
        </pc:picChg>
        <pc:picChg chg="del">
          <ac:chgData name="Kirsty Peacock" userId="f577cfc6511ba8ec" providerId="LiveId" clId="{D083F452-A358-4D32-A783-C6162E084E99}" dt="2024-03-12T18:52:22.303" v="715" actId="478"/>
          <ac:picMkLst>
            <pc:docMk/>
            <pc:sldMk cId="4200336703" sldId="281"/>
            <ac:picMk id="11" creationId="{4BC6DA80-6AEC-B896-53CD-3282059A2D27}"/>
          </ac:picMkLst>
        </pc:picChg>
        <pc:picChg chg="del">
          <ac:chgData name="Kirsty Peacock" userId="f577cfc6511ba8ec" providerId="LiveId" clId="{D083F452-A358-4D32-A783-C6162E084E99}" dt="2024-03-12T18:52:18.382" v="707" actId="478"/>
          <ac:picMkLst>
            <pc:docMk/>
            <pc:sldMk cId="4200336703" sldId="281"/>
            <ac:picMk id="12" creationId="{7CD88030-06F7-DCB3-5833-0091BB6DB16F}"/>
          </ac:picMkLst>
        </pc:picChg>
        <pc:picChg chg="add mod">
          <ac:chgData name="Kirsty Peacock" userId="f577cfc6511ba8ec" providerId="LiveId" clId="{D083F452-A358-4D32-A783-C6162E084E99}" dt="2024-03-12T18:52:53.065" v="727" actId="1076"/>
          <ac:picMkLst>
            <pc:docMk/>
            <pc:sldMk cId="4200336703" sldId="281"/>
            <ac:picMk id="13" creationId="{BE829877-EB1B-10A8-533E-B0FAE58D558A}"/>
          </ac:picMkLst>
        </pc:picChg>
        <pc:picChg chg="del">
          <ac:chgData name="Kirsty Peacock" userId="f577cfc6511ba8ec" providerId="LiveId" clId="{D083F452-A358-4D32-A783-C6162E084E99}" dt="2024-03-12T18:52:24.935" v="721" actId="478"/>
          <ac:picMkLst>
            <pc:docMk/>
            <pc:sldMk cId="4200336703" sldId="281"/>
            <ac:picMk id="15" creationId="{794853FE-A7A7-0436-94A6-D9F359216D6F}"/>
          </ac:picMkLst>
        </pc:picChg>
        <pc:picChg chg="del">
          <ac:chgData name="Kirsty Peacock" userId="f577cfc6511ba8ec" providerId="LiveId" clId="{D083F452-A358-4D32-A783-C6162E084E99}" dt="2024-03-12T18:52:24.453" v="720" actId="478"/>
          <ac:picMkLst>
            <pc:docMk/>
            <pc:sldMk cId="4200336703" sldId="281"/>
            <ac:picMk id="16" creationId="{36217812-B337-8EDA-F46A-E3C43E815C2F}"/>
          </ac:picMkLst>
        </pc:picChg>
        <pc:picChg chg="del">
          <ac:chgData name="Kirsty Peacock" userId="f577cfc6511ba8ec" providerId="LiveId" clId="{D083F452-A358-4D32-A783-C6162E084E99}" dt="2024-03-12T19:07:38.838" v="1347" actId="478"/>
          <ac:picMkLst>
            <pc:docMk/>
            <pc:sldMk cId="4200336703" sldId="281"/>
            <ac:picMk id="17" creationId="{2D7AA9A0-F5D7-07CE-FE7D-001ABDEF1609}"/>
          </ac:picMkLst>
        </pc:picChg>
        <pc:picChg chg="add mod">
          <ac:chgData name="Kirsty Peacock" userId="f577cfc6511ba8ec" providerId="LiveId" clId="{D083F452-A358-4D32-A783-C6162E084E99}" dt="2024-03-12T18:53:25.281" v="731" actId="1076"/>
          <ac:picMkLst>
            <pc:docMk/>
            <pc:sldMk cId="4200336703" sldId="281"/>
            <ac:picMk id="18" creationId="{07A241ED-7095-68AA-F343-4FAAA1652EE8}"/>
          </ac:picMkLst>
        </pc:picChg>
        <pc:picChg chg="add mod">
          <ac:chgData name="Kirsty Peacock" userId="f577cfc6511ba8ec" providerId="LiveId" clId="{D083F452-A358-4D32-A783-C6162E084E99}" dt="2024-03-12T18:53:43.338" v="735" actId="14100"/>
          <ac:picMkLst>
            <pc:docMk/>
            <pc:sldMk cId="4200336703" sldId="281"/>
            <ac:picMk id="19" creationId="{C1568984-1C7E-42F9-323C-926D578EAF2C}"/>
          </ac:picMkLst>
        </pc:picChg>
        <pc:picChg chg="add mod">
          <ac:chgData name="Kirsty Peacock" userId="f577cfc6511ba8ec" providerId="LiveId" clId="{D083F452-A358-4D32-A783-C6162E084E99}" dt="2024-03-12T18:54:04.374" v="737" actId="1076"/>
          <ac:picMkLst>
            <pc:docMk/>
            <pc:sldMk cId="4200336703" sldId="281"/>
            <ac:picMk id="21" creationId="{662E72F0-5756-E5FC-7238-7034346ABEEB}"/>
          </ac:picMkLst>
        </pc:picChg>
        <pc:picChg chg="add mod">
          <ac:chgData name="Kirsty Peacock" userId="f577cfc6511ba8ec" providerId="LiveId" clId="{D083F452-A358-4D32-A783-C6162E084E99}" dt="2024-03-12T18:54:28.505" v="741" actId="1076"/>
          <ac:picMkLst>
            <pc:docMk/>
            <pc:sldMk cId="4200336703" sldId="281"/>
            <ac:picMk id="23" creationId="{BF64E73C-9DA4-C6E6-9E3E-015A74C621AA}"/>
          </ac:picMkLst>
        </pc:picChg>
        <pc:picChg chg="add mod">
          <ac:chgData name="Kirsty Peacock" userId="f577cfc6511ba8ec" providerId="LiveId" clId="{D083F452-A358-4D32-A783-C6162E084E99}" dt="2024-03-12T18:54:42.771" v="745" actId="1076"/>
          <ac:picMkLst>
            <pc:docMk/>
            <pc:sldMk cId="4200336703" sldId="281"/>
            <ac:picMk id="24" creationId="{42527D72-B77D-D9BC-00C1-3C51FF1F7E84}"/>
          </ac:picMkLst>
        </pc:picChg>
        <pc:picChg chg="add mod">
          <ac:chgData name="Kirsty Peacock" userId="f577cfc6511ba8ec" providerId="LiveId" clId="{D083F452-A358-4D32-A783-C6162E084E99}" dt="2024-03-12T18:55:00.459" v="749" actId="1076"/>
          <ac:picMkLst>
            <pc:docMk/>
            <pc:sldMk cId="4200336703" sldId="281"/>
            <ac:picMk id="25" creationId="{E102C499-C55F-E647-1AF6-51D91EAB1140}"/>
          </ac:picMkLst>
        </pc:picChg>
        <pc:picChg chg="add mod">
          <ac:chgData name="Kirsty Peacock" userId="f577cfc6511ba8ec" providerId="LiveId" clId="{D083F452-A358-4D32-A783-C6162E084E99}" dt="2024-03-12T18:55:36.459" v="753" actId="1076"/>
          <ac:picMkLst>
            <pc:docMk/>
            <pc:sldMk cId="4200336703" sldId="281"/>
            <ac:picMk id="26" creationId="{70139834-B8AE-BA27-F2A4-F7B6F46040BF}"/>
          </ac:picMkLst>
        </pc:picChg>
        <pc:picChg chg="add mod">
          <ac:chgData name="Kirsty Peacock" userId="f577cfc6511ba8ec" providerId="LiveId" clId="{D083F452-A358-4D32-A783-C6162E084E99}" dt="2024-03-12T18:55:45.280" v="755" actId="1076"/>
          <ac:picMkLst>
            <pc:docMk/>
            <pc:sldMk cId="4200336703" sldId="281"/>
            <ac:picMk id="27" creationId="{86A1E5CE-7C61-2770-2C47-368E45372286}"/>
          </ac:picMkLst>
        </pc:picChg>
        <pc:picChg chg="add mod">
          <ac:chgData name="Kirsty Peacock" userId="f577cfc6511ba8ec" providerId="LiveId" clId="{D083F452-A358-4D32-A783-C6162E084E99}" dt="2024-03-12T18:55:50.835" v="757" actId="1076"/>
          <ac:picMkLst>
            <pc:docMk/>
            <pc:sldMk cId="4200336703" sldId="281"/>
            <ac:picMk id="28" creationId="{B5579D2D-20C3-76C4-6593-9EAB441DAB91}"/>
          </ac:picMkLst>
        </pc:picChg>
        <pc:picChg chg="add mod">
          <ac:chgData name="Kirsty Peacock" userId="f577cfc6511ba8ec" providerId="LiveId" clId="{D083F452-A358-4D32-A783-C6162E084E99}" dt="2024-03-12T18:56:12.895" v="762" actId="1076"/>
          <ac:picMkLst>
            <pc:docMk/>
            <pc:sldMk cId="4200336703" sldId="281"/>
            <ac:picMk id="29" creationId="{4F940E19-06B4-50B3-8FFD-1D58196B02BA}"/>
          </ac:picMkLst>
        </pc:picChg>
        <pc:picChg chg="add mod">
          <ac:chgData name="Kirsty Peacock" userId="f577cfc6511ba8ec" providerId="LiveId" clId="{D083F452-A358-4D32-A783-C6162E084E99}" dt="2024-03-12T19:01:19.489" v="766" actId="1076"/>
          <ac:picMkLst>
            <pc:docMk/>
            <pc:sldMk cId="4200336703" sldId="281"/>
            <ac:picMk id="30" creationId="{245C04C6-0334-8902-CDD2-BC96E621CB43}"/>
          </ac:picMkLst>
        </pc:picChg>
        <pc:picChg chg="add mod">
          <ac:chgData name="Kirsty Peacock" userId="f577cfc6511ba8ec" providerId="LiveId" clId="{D083F452-A358-4D32-A783-C6162E084E99}" dt="2024-03-12T19:01:55.122" v="770" actId="1076"/>
          <ac:picMkLst>
            <pc:docMk/>
            <pc:sldMk cId="4200336703" sldId="281"/>
            <ac:picMk id="31" creationId="{C62B72E2-9252-52E7-7257-CB8A4254A001}"/>
          </ac:picMkLst>
        </pc:picChg>
        <pc:picChg chg="add mod">
          <ac:chgData name="Kirsty Peacock" userId="f577cfc6511ba8ec" providerId="LiveId" clId="{D083F452-A358-4D32-A783-C6162E084E99}" dt="2024-03-12T19:02:23.026" v="774" actId="1076"/>
          <ac:picMkLst>
            <pc:docMk/>
            <pc:sldMk cId="4200336703" sldId="281"/>
            <ac:picMk id="32" creationId="{6B2C2EC6-7B78-0CD5-6B9B-8E44989D99E6}"/>
          </ac:picMkLst>
        </pc:picChg>
        <pc:picChg chg="add mod">
          <ac:chgData name="Kirsty Peacock" userId="f577cfc6511ba8ec" providerId="LiveId" clId="{D083F452-A358-4D32-A783-C6162E084E99}" dt="2024-03-12T19:03:14.335" v="783" actId="1076"/>
          <ac:picMkLst>
            <pc:docMk/>
            <pc:sldMk cId="4200336703" sldId="281"/>
            <ac:picMk id="33" creationId="{62C96FA7-1C4A-13BF-759D-59C58B364051}"/>
          </ac:picMkLst>
        </pc:picChg>
        <pc:picChg chg="add mod">
          <ac:chgData name="Kirsty Peacock" userId="f577cfc6511ba8ec" providerId="LiveId" clId="{D083F452-A358-4D32-A783-C6162E084E99}" dt="2024-03-12T19:03:13.013" v="782" actId="1076"/>
          <ac:picMkLst>
            <pc:docMk/>
            <pc:sldMk cId="4200336703" sldId="281"/>
            <ac:picMk id="34" creationId="{B369F6E3-1155-4FCB-1166-0DF25316F3CE}"/>
          </ac:picMkLst>
        </pc:picChg>
        <pc:picChg chg="add mod">
          <ac:chgData name="Kirsty Peacock" userId="f577cfc6511ba8ec" providerId="LiveId" clId="{D083F452-A358-4D32-A783-C6162E084E99}" dt="2024-03-12T19:03:52.395" v="787" actId="1076"/>
          <ac:picMkLst>
            <pc:docMk/>
            <pc:sldMk cId="4200336703" sldId="281"/>
            <ac:picMk id="35" creationId="{8475A70E-2D40-66B9-537C-722B17C68C8E}"/>
          </ac:picMkLst>
        </pc:picChg>
        <pc:picChg chg="add mod">
          <ac:chgData name="Kirsty Peacock" userId="f577cfc6511ba8ec" providerId="LiveId" clId="{D083F452-A358-4D32-A783-C6162E084E99}" dt="2024-03-12T19:04:06.038" v="791" actId="1076"/>
          <ac:picMkLst>
            <pc:docMk/>
            <pc:sldMk cId="4200336703" sldId="281"/>
            <ac:picMk id="36" creationId="{9746A9AC-45F0-3992-24AD-95FF969B0DDC}"/>
          </ac:picMkLst>
        </pc:picChg>
        <pc:picChg chg="add mod">
          <ac:chgData name="Kirsty Peacock" userId="f577cfc6511ba8ec" providerId="LiveId" clId="{D083F452-A358-4D32-A783-C6162E084E99}" dt="2024-03-12T19:07:49.787" v="1350" actId="1076"/>
          <ac:picMkLst>
            <pc:docMk/>
            <pc:sldMk cId="4200336703" sldId="281"/>
            <ac:picMk id="37" creationId="{D04B7B01-60CC-36FE-8283-D41593594E24}"/>
          </ac:picMkLst>
        </pc:picChg>
        <pc:picChg chg="del">
          <ac:chgData name="Kirsty Peacock" userId="f577cfc6511ba8ec" providerId="LiveId" clId="{D083F452-A358-4D32-A783-C6162E084E99}" dt="2024-03-12T18:52:25.661" v="722" actId="478"/>
          <ac:picMkLst>
            <pc:docMk/>
            <pc:sldMk cId="4200336703" sldId="281"/>
            <ac:picMk id="4098" creationId="{07F6621B-B148-6E8F-B387-FDBC41213D94}"/>
          </ac:picMkLst>
        </pc:picChg>
        <pc:picChg chg="del">
          <ac:chgData name="Kirsty Peacock" userId="f577cfc6511ba8ec" providerId="LiveId" clId="{D083F452-A358-4D32-A783-C6162E084E99}" dt="2024-03-12T18:52:21.289" v="713" actId="478"/>
          <ac:picMkLst>
            <pc:docMk/>
            <pc:sldMk cId="4200336703" sldId="281"/>
            <ac:picMk id="4100" creationId="{D692AB86-B8F3-49D7-E4D7-378648C47D7D}"/>
          </ac:picMkLst>
        </pc:picChg>
        <pc:picChg chg="del">
          <ac:chgData name="Kirsty Peacock" userId="f577cfc6511ba8ec" providerId="LiveId" clId="{D083F452-A358-4D32-A783-C6162E084E99}" dt="2024-03-12T18:52:20.302" v="711" actId="478"/>
          <ac:picMkLst>
            <pc:docMk/>
            <pc:sldMk cId="4200336703" sldId="281"/>
            <ac:picMk id="4102" creationId="{D4AA2588-4612-0799-0BEF-4306C924EF03}"/>
          </ac:picMkLst>
        </pc:picChg>
        <pc:picChg chg="del mod">
          <ac:chgData name="Kirsty Peacock" userId="f577cfc6511ba8ec" providerId="LiveId" clId="{D083F452-A358-4D32-A783-C6162E084E99}" dt="2024-03-12T18:52:22.853" v="717" actId="478"/>
          <ac:picMkLst>
            <pc:docMk/>
            <pc:sldMk cId="4200336703" sldId="281"/>
            <ac:picMk id="4104" creationId="{3B9A8443-ED5F-C5DB-D20E-98CF96AD325B}"/>
          </ac:picMkLst>
        </pc:picChg>
        <pc:picChg chg="del">
          <ac:chgData name="Kirsty Peacock" userId="f577cfc6511ba8ec" providerId="LiveId" clId="{D083F452-A358-4D32-A783-C6162E084E99}" dt="2024-03-12T18:52:17.197" v="705" actId="478"/>
          <ac:picMkLst>
            <pc:docMk/>
            <pc:sldMk cId="4200336703" sldId="281"/>
            <ac:picMk id="4106" creationId="{B47D976E-B1F4-6DC3-26A9-8C052270745E}"/>
          </ac:picMkLst>
        </pc:picChg>
        <pc:picChg chg="del">
          <ac:chgData name="Kirsty Peacock" userId="f577cfc6511ba8ec" providerId="LiveId" clId="{D083F452-A358-4D32-A783-C6162E084E99}" dt="2024-03-12T18:52:23.414" v="718" actId="478"/>
          <ac:picMkLst>
            <pc:docMk/>
            <pc:sldMk cId="4200336703" sldId="281"/>
            <ac:picMk id="4108" creationId="{3AEDD404-1BF8-FC4A-C7F4-6C82CA64BC85}"/>
          </ac:picMkLst>
        </pc:picChg>
        <pc:picChg chg="del">
          <ac:chgData name="Kirsty Peacock" userId="f577cfc6511ba8ec" providerId="LiveId" clId="{D083F452-A358-4D32-A783-C6162E084E99}" dt="2024-03-12T18:52:19.325" v="709" actId="478"/>
          <ac:picMkLst>
            <pc:docMk/>
            <pc:sldMk cId="4200336703" sldId="281"/>
            <ac:picMk id="4110" creationId="{F31DF43C-75ED-6090-7780-3596C6DF067F}"/>
          </ac:picMkLst>
        </pc:picChg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528167398" sldId="302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4042615217" sldId="303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693440647" sldId="304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4265665817" sldId="305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1227427160" sldId="306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2309271219" sldId="307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3982629333" sldId="308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3655374704" sldId="309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2214541876" sldId="310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2426888802" sldId="311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3831635959" sldId="312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4289783054" sldId="313"/>
        </pc:sldMkLst>
      </pc:sldChg>
      <pc:sldChg chg="del">
        <pc:chgData name="Kirsty Peacock" userId="f577cfc6511ba8ec" providerId="LiveId" clId="{D083F452-A358-4D32-A783-C6162E084E99}" dt="2024-03-12T18:39:42.328" v="1" actId="47"/>
        <pc:sldMkLst>
          <pc:docMk/>
          <pc:sldMk cId="2857920033" sldId="314"/>
        </pc:sldMkLst>
      </pc:sldChg>
      <pc:sldChg chg="delSp modSp mod">
        <pc:chgData name="Kirsty Peacock" userId="f577cfc6511ba8ec" providerId="LiveId" clId="{D083F452-A358-4D32-A783-C6162E084E99}" dt="2024-03-12T18:49:10.269" v="701" actId="1076"/>
        <pc:sldMkLst>
          <pc:docMk/>
          <pc:sldMk cId="82666842" sldId="315"/>
        </pc:sldMkLst>
        <pc:spChg chg="mod">
          <ac:chgData name="Kirsty Peacock" userId="f577cfc6511ba8ec" providerId="LiveId" clId="{D083F452-A358-4D32-A783-C6162E084E99}" dt="2024-03-12T18:42:28.376" v="102"/>
          <ac:spMkLst>
            <pc:docMk/>
            <pc:sldMk cId="82666842" sldId="315"/>
            <ac:spMk id="4" creationId="{2C28CD1B-147D-EB87-0B09-3B88FD69C3F2}"/>
          </ac:spMkLst>
        </pc:spChg>
        <pc:spChg chg="del mod">
          <ac:chgData name="Kirsty Peacock" userId="f577cfc6511ba8ec" providerId="LiveId" clId="{D083F452-A358-4D32-A783-C6162E084E99}" dt="2024-03-12T18:46:44.406" v="364" actId="478"/>
          <ac:spMkLst>
            <pc:docMk/>
            <pc:sldMk cId="82666842" sldId="315"/>
            <ac:spMk id="10" creationId="{8480583D-4983-048B-3B40-9E6C6956A47F}"/>
          </ac:spMkLst>
        </pc:spChg>
        <pc:spChg chg="mod">
          <ac:chgData name="Kirsty Peacock" userId="f577cfc6511ba8ec" providerId="LiveId" clId="{D083F452-A358-4D32-A783-C6162E084E99}" dt="2024-03-12T18:48:55.300" v="697" actId="113"/>
          <ac:spMkLst>
            <pc:docMk/>
            <pc:sldMk cId="82666842" sldId="315"/>
            <ac:spMk id="14" creationId="{89842A02-D520-1A7E-DB8B-DBC44728F8C0}"/>
          </ac:spMkLst>
        </pc:spChg>
        <pc:spChg chg="mod">
          <ac:chgData name="Kirsty Peacock" userId="f577cfc6511ba8ec" providerId="LiveId" clId="{D083F452-A358-4D32-A783-C6162E084E99}" dt="2024-03-12T18:45:23.459" v="250" actId="1076"/>
          <ac:spMkLst>
            <pc:docMk/>
            <pc:sldMk cId="82666842" sldId="315"/>
            <ac:spMk id="47" creationId="{8246314B-EC05-5F1C-4BC8-EC4649AFF85A}"/>
          </ac:spMkLst>
        </pc:spChg>
        <pc:graphicFrameChg chg="mod modGraphic">
          <ac:chgData name="Kirsty Peacock" userId="f577cfc6511ba8ec" providerId="LiveId" clId="{D083F452-A358-4D32-A783-C6162E084E99}" dt="2024-03-12T18:49:10.269" v="701" actId="1076"/>
          <ac:graphicFrameMkLst>
            <pc:docMk/>
            <pc:sldMk cId="82666842" sldId="315"/>
            <ac:graphicFrameMk id="9" creationId="{9DFFC4C2-316B-ECA2-23DF-3132BF6C9BE9}"/>
          </ac:graphicFrameMkLst>
        </pc:graphicFrameChg>
        <pc:picChg chg="del mod">
          <ac:chgData name="Kirsty Peacock" userId="f577cfc6511ba8ec" providerId="LiveId" clId="{D083F452-A358-4D32-A783-C6162E084E99}" dt="2024-03-12T18:46:45.126" v="365" actId="478"/>
          <ac:picMkLst>
            <pc:docMk/>
            <pc:sldMk cId="82666842" sldId="315"/>
            <ac:picMk id="11" creationId="{A32F13E8-956C-BFCF-ADDD-A375AC7C7F2E}"/>
          </ac:picMkLst>
        </pc:picChg>
        <pc:picChg chg="del mod">
          <ac:chgData name="Kirsty Peacock" userId="f577cfc6511ba8ec" providerId="LiveId" clId="{D083F452-A358-4D32-A783-C6162E084E99}" dt="2024-03-12T18:46:45.774" v="366" actId="478"/>
          <ac:picMkLst>
            <pc:docMk/>
            <pc:sldMk cId="82666842" sldId="315"/>
            <ac:picMk id="12" creationId="{22DD2118-14DF-698B-36AD-8DE959E793C0}"/>
          </ac:picMkLst>
        </pc:picChg>
      </pc:sldChg>
      <pc:sldChg chg="modSp mod">
        <pc:chgData name="Kirsty Peacock" userId="f577cfc6511ba8ec" providerId="LiveId" clId="{D083F452-A358-4D32-A783-C6162E084E99}" dt="2024-03-12T19:20:46.558" v="3302"/>
        <pc:sldMkLst>
          <pc:docMk/>
          <pc:sldMk cId="2800827223" sldId="316"/>
        </pc:sldMkLst>
        <pc:spChg chg="mod">
          <ac:chgData name="Kirsty Peacock" userId="f577cfc6511ba8ec" providerId="LiveId" clId="{D083F452-A358-4D32-A783-C6162E084E99}" dt="2024-03-12T19:20:46.558" v="3302"/>
          <ac:spMkLst>
            <pc:docMk/>
            <pc:sldMk cId="2800827223" sldId="316"/>
            <ac:spMk id="4" creationId="{2C28CD1B-147D-EB87-0B09-3B88FD69C3F2}"/>
          </ac:spMkLst>
        </pc:spChg>
        <pc:spChg chg="mod ord">
          <ac:chgData name="Kirsty Peacock" userId="f577cfc6511ba8ec" providerId="LiveId" clId="{D083F452-A358-4D32-A783-C6162E084E99}" dt="2024-03-12T19:19:57.164" v="3285" actId="167"/>
          <ac:spMkLst>
            <pc:docMk/>
            <pc:sldMk cId="2800827223" sldId="316"/>
            <ac:spMk id="8" creationId="{0DC773C2-4C20-4D3F-139F-316050532BEA}"/>
          </ac:spMkLst>
        </pc:spChg>
        <pc:spChg chg="mod">
          <ac:chgData name="Kirsty Peacock" userId="f577cfc6511ba8ec" providerId="LiveId" clId="{D083F452-A358-4D32-A783-C6162E084E99}" dt="2024-03-12T19:20:01.640" v="3287" actId="14100"/>
          <ac:spMkLst>
            <pc:docMk/>
            <pc:sldMk cId="2800827223" sldId="316"/>
            <ac:spMk id="9" creationId="{E1484EB6-8516-AB1E-DEF8-4054D373ED15}"/>
          </ac:spMkLst>
        </pc:spChg>
        <pc:spChg chg="mod">
          <ac:chgData name="Kirsty Peacock" userId="f577cfc6511ba8ec" providerId="LiveId" clId="{D083F452-A358-4D32-A783-C6162E084E99}" dt="2024-03-12T19:20:09.907" v="3289" actId="14100"/>
          <ac:spMkLst>
            <pc:docMk/>
            <pc:sldMk cId="2800827223" sldId="316"/>
            <ac:spMk id="10" creationId="{420E13D5-380B-F0E2-41D7-720DDAE174FF}"/>
          </ac:spMkLst>
        </pc:spChg>
        <pc:spChg chg="mod">
          <ac:chgData name="Kirsty Peacock" userId="f577cfc6511ba8ec" providerId="LiveId" clId="{D083F452-A358-4D32-A783-C6162E084E99}" dt="2024-03-12T19:20:13.517" v="3291" actId="14100"/>
          <ac:spMkLst>
            <pc:docMk/>
            <pc:sldMk cId="2800827223" sldId="316"/>
            <ac:spMk id="11" creationId="{C25EAA9F-54E6-0525-E7F8-8FB6813A7902}"/>
          </ac:spMkLst>
        </pc:spChg>
        <pc:spChg chg="mod">
          <ac:chgData name="Kirsty Peacock" userId="f577cfc6511ba8ec" providerId="LiveId" clId="{D083F452-A358-4D32-A783-C6162E084E99}" dt="2024-03-12T19:20:16.521" v="3292" actId="1076"/>
          <ac:spMkLst>
            <pc:docMk/>
            <pc:sldMk cId="2800827223" sldId="316"/>
            <ac:spMk id="12" creationId="{B081148B-44B2-4632-7370-9DD769A9BEA9}"/>
          </ac:spMkLst>
        </pc:spChg>
        <pc:spChg chg="mod">
          <ac:chgData name="Kirsty Peacock" userId="f577cfc6511ba8ec" providerId="LiveId" clId="{D083F452-A358-4D32-A783-C6162E084E99}" dt="2024-03-12T19:20:21.641" v="3294" actId="14100"/>
          <ac:spMkLst>
            <pc:docMk/>
            <pc:sldMk cId="2800827223" sldId="316"/>
            <ac:spMk id="13" creationId="{D00321F4-06E8-DB3A-9640-75D10EA7A567}"/>
          </ac:spMkLst>
        </pc:spChg>
        <pc:spChg chg="mod">
          <ac:chgData name="Kirsty Peacock" userId="f577cfc6511ba8ec" providerId="LiveId" clId="{D083F452-A358-4D32-A783-C6162E084E99}" dt="2024-03-12T19:20:28.376" v="3298" actId="14100"/>
          <ac:spMkLst>
            <pc:docMk/>
            <pc:sldMk cId="2800827223" sldId="316"/>
            <ac:spMk id="14" creationId="{CA259280-E09C-4B5A-5EA6-2B9DD7473B5C}"/>
          </ac:spMkLst>
        </pc:spChg>
        <pc:spChg chg="mod">
          <ac:chgData name="Kirsty Peacock" userId="f577cfc6511ba8ec" providerId="LiveId" clId="{D083F452-A358-4D32-A783-C6162E084E99}" dt="2024-03-12T19:20:34.601" v="3301" actId="1076"/>
          <ac:spMkLst>
            <pc:docMk/>
            <pc:sldMk cId="2800827223" sldId="316"/>
            <ac:spMk id="15" creationId="{6C753E43-F4D6-1A7A-6B78-1AF5B74C3D7F}"/>
          </ac:spMkLst>
        </pc:spChg>
        <pc:spChg chg="mod">
          <ac:chgData name="Kirsty Peacock" userId="f577cfc6511ba8ec" providerId="LiveId" clId="{D083F452-A358-4D32-A783-C6162E084E99}" dt="2024-03-12T19:20:31.861" v="3300" actId="14100"/>
          <ac:spMkLst>
            <pc:docMk/>
            <pc:sldMk cId="2800827223" sldId="316"/>
            <ac:spMk id="16" creationId="{1024ABF7-89B4-8FC9-34AB-110C52ADFCD2}"/>
          </ac:spMkLst>
        </pc:spChg>
        <pc:graphicFrameChg chg="modGraphic">
          <ac:chgData name="Kirsty Peacock" userId="f577cfc6511ba8ec" providerId="LiveId" clId="{D083F452-A358-4D32-A783-C6162E084E99}" dt="2024-03-12T19:17:01.993" v="2596" actId="207"/>
          <ac:graphicFrameMkLst>
            <pc:docMk/>
            <pc:sldMk cId="2800827223" sldId="316"/>
            <ac:graphicFrameMk id="6" creationId="{6C7B3781-90E3-F240-98AC-E46308010F41}"/>
          </ac:graphicFrameMkLst>
        </pc:graphicFrameChg>
      </pc:sldChg>
      <pc:sldChg chg="modSp mod">
        <pc:chgData name="Kirsty Peacock" userId="f577cfc6511ba8ec" providerId="LiveId" clId="{D083F452-A358-4D32-A783-C6162E084E99}" dt="2024-03-12T19:14:44.223" v="2468" actId="20577"/>
        <pc:sldMkLst>
          <pc:docMk/>
          <pc:sldMk cId="2919884997" sldId="317"/>
        </pc:sldMkLst>
        <pc:spChg chg="mod">
          <ac:chgData name="Kirsty Peacock" userId="f577cfc6511ba8ec" providerId="LiveId" clId="{D083F452-A358-4D32-A783-C6162E084E99}" dt="2024-03-12T19:08:24.039" v="1467" actId="20577"/>
          <ac:spMkLst>
            <pc:docMk/>
            <pc:sldMk cId="2919884997" sldId="317"/>
            <ac:spMk id="13" creationId="{F2A15FD8-FAD1-7079-BFDF-16E5FCED6C07}"/>
          </ac:spMkLst>
        </pc:spChg>
        <pc:spChg chg="mod">
          <ac:chgData name="Kirsty Peacock" userId="f577cfc6511ba8ec" providerId="LiveId" clId="{D083F452-A358-4D32-A783-C6162E084E99}" dt="2024-03-12T19:14:44.223" v="2468" actId="20577"/>
          <ac:spMkLst>
            <pc:docMk/>
            <pc:sldMk cId="2919884997" sldId="317"/>
            <ac:spMk id="18" creationId="{1D73F758-B531-D1F9-8D8D-6CEF3E66ECFA}"/>
          </ac:spMkLst>
        </pc:spChg>
      </pc:sldChg>
      <pc:sldChg chg="addSp delSp modSp mod">
        <pc:chgData name="Kirsty Peacock" userId="f577cfc6511ba8ec" providerId="LiveId" clId="{D083F452-A358-4D32-A783-C6162E084E99}" dt="2024-03-12T19:14:57.482" v="2472"/>
        <pc:sldMkLst>
          <pc:docMk/>
          <pc:sldMk cId="491709498" sldId="318"/>
        </pc:sldMkLst>
        <pc:spChg chg="add mod">
          <ac:chgData name="Kirsty Peacock" userId="f577cfc6511ba8ec" providerId="LiveId" clId="{D083F452-A358-4D32-A783-C6162E084E99}" dt="2024-03-12T19:14:57.482" v="2472"/>
          <ac:spMkLst>
            <pc:docMk/>
            <pc:sldMk cId="491709498" sldId="318"/>
            <ac:spMk id="5" creationId="{23C87810-DC82-CAD2-F8E1-E1CF21246B80}"/>
          </ac:spMkLst>
        </pc:spChg>
        <pc:spChg chg="mod">
          <ac:chgData name="Kirsty Peacock" userId="f577cfc6511ba8ec" providerId="LiveId" clId="{D083F452-A358-4D32-A783-C6162E084E99}" dt="2024-03-12T19:11:33.277" v="1699" actId="20577"/>
          <ac:spMkLst>
            <pc:docMk/>
            <pc:sldMk cId="491709498" sldId="318"/>
            <ac:spMk id="13" creationId="{F2A15FD8-FAD1-7079-BFDF-16E5FCED6C07}"/>
          </ac:spMkLst>
        </pc:spChg>
        <pc:spChg chg="del">
          <ac:chgData name="Kirsty Peacock" userId="f577cfc6511ba8ec" providerId="LiveId" clId="{D083F452-A358-4D32-A783-C6162E084E99}" dt="2024-03-12T19:14:48.848" v="2469" actId="478"/>
          <ac:spMkLst>
            <pc:docMk/>
            <pc:sldMk cId="491709498" sldId="318"/>
            <ac:spMk id="18" creationId="{1D73F758-B531-D1F9-8D8D-6CEF3E66ECFA}"/>
          </ac:spMkLst>
        </pc:spChg>
      </pc:sldChg>
      <pc:sldChg chg="addSp delSp modSp mod">
        <pc:chgData name="Kirsty Peacock" userId="f577cfc6511ba8ec" providerId="LiveId" clId="{D083F452-A358-4D32-A783-C6162E084E99}" dt="2024-03-12T19:14:59.391" v="2473"/>
        <pc:sldMkLst>
          <pc:docMk/>
          <pc:sldMk cId="3816715313" sldId="319"/>
        </pc:sldMkLst>
        <pc:spChg chg="add mod">
          <ac:chgData name="Kirsty Peacock" userId="f577cfc6511ba8ec" providerId="LiveId" clId="{D083F452-A358-4D32-A783-C6162E084E99}" dt="2024-03-12T19:14:59.391" v="2473"/>
          <ac:spMkLst>
            <pc:docMk/>
            <pc:sldMk cId="3816715313" sldId="319"/>
            <ac:spMk id="5" creationId="{CB0B4A1B-19CE-6493-56A3-4E37B1DFEAEC}"/>
          </ac:spMkLst>
        </pc:spChg>
        <pc:spChg chg="mod">
          <ac:chgData name="Kirsty Peacock" userId="f577cfc6511ba8ec" providerId="LiveId" clId="{D083F452-A358-4D32-A783-C6162E084E99}" dt="2024-03-12T19:12:29.031" v="1973" actId="20577"/>
          <ac:spMkLst>
            <pc:docMk/>
            <pc:sldMk cId="3816715313" sldId="319"/>
            <ac:spMk id="13" creationId="{F2A15FD8-FAD1-7079-BFDF-16E5FCED6C07}"/>
          </ac:spMkLst>
        </pc:spChg>
        <pc:spChg chg="del">
          <ac:chgData name="Kirsty Peacock" userId="f577cfc6511ba8ec" providerId="LiveId" clId="{D083F452-A358-4D32-A783-C6162E084E99}" dt="2024-03-12T19:14:51.071" v="2470" actId="478"/>
          <ac:spMkLst>
            <pc:docMk/>
            <pc:sldMk cId="3816715313" sldId="319"/>
            <ac:spMk id="18" creationId="{1D73F758-B531-D1F9-8D8D-6CEF3E66ECFA}"/>
          </ac:spMkLst>
        </pc:spChg>
      </pc:sldChg>
      <pc:sldChg chg="addSp delSp modSp mod">
        <pc:chgData name="Kirsty Peacock" userId="f577cfc6511ba8ec" providerId="LiveId" clId="{D083F452-A358-4D32-A783-C6162E084E99}" dt="2024-03-12T19:15:01.238" v="2474"/>
        <pc:sldMkLst>
          <pc:docMk/>
          <pc:sldMk cId="3526351614" sldId="320"/>
        </pc:sldMkLst>
        <pc:spChg chg="add mod">
          <ac:chgData name="Kirsty Peacock" userId="f577cfc6511ba8ec" providerId="LiveId" clId="{D083F452-A358-4D32-A783-C6162E084E99}" dt="2024-03-12T19:15:01.238" v="2474"/>
          <ac:spMkLst>
            <pc:docMk/>
            <pc:sldMk cId="3526351614" sldId="320"/>
            <ac:spMk id="5" creationId="{984CDD01-826D-2A70-8B1C-4C249F853CCC}"/>
          </ac:spMkLst>
        </pc:spChg>
        <pc:spChg chg="mod">
          <ac:chgData name="Kirsty Peacock" userId="f577cfc6511ba8ec" providerId="LiveId" clId="{D083F452-A358-4D32-A783-C6162E084E99}" dt="2024-03-12T19:13:19.369" v="2219" actId="20577"/>
          <ac:spMkLst>
            <pc:docMk/>
            <pc:sldMk cId="3526351614" sldId="320"/>
            <ac:spMk id="13" creationId="{F2A15FD8-FAD1-7079-BFDF-16E5FCED6C07}"/>
          </ac:spMkLst>
        </pc:spChg>
        <pc:spChg chg="del">
          <ac:chgData name="Kirsty Peacock" userId="f577cfc6511ba8ec" providerId="LiveId" clId="{D083F452-A358-4D32-A783-C6162E084E99}" dt="2024-03-12T19:14:53.086" v="2471" actId="478"/>
          <ac:spMkLst>
            <pc:docMk/>
            <pc:sldMk cId="3526351614" sldId="320"/>
            <ac:spMk id="18" creationId="{1D73F758-B531-D1F9-8D8D-6CEF3E66ECFA}"/>
          </ac:spMkLst>
        </pc:spChg>
        <pc:picChg chg="mod">
          <ac:chgData name="Kirsty Peacock" userId="f577cfc6511ba8ec" providerId="LiveId" clId="{D083F452-A358-4D32-A783-C6162E084E99}" dt="2024-03-12T19:13:23.815" v="2220" actId="1076"/>
          <ac:picMkLst>
            <pc:docMk/>
            <pc:sldMk cId="3526351614" sldId="320"/>
            <ac:picMk id="19" creationId="{0C584763-E70C-4654-A9A5-C236B01C90D8}"/>
          </ac:picMkLst>
        </pc:picChg>
      </pc:sldChg>
      <pc:sldChg chg="addSp delSp modSp mod">
        <pc:chgData name="Kirsty Peacock" userId="f577cfc6511ba8ec" providerId="LiveId" clId="{D083F452-A358-4D32-A783-C6162E084E99}" dt="2024-03-12T19:25:00.257" v="3403" actId="20577"/>
        <pc:sldMkLst>
          <pc:docMk/>
          <pc:sldMk cId="4140701471" sldId="321"/>
        </pc:sldMkLst>
        <pc:spChg chg="mod">
          <ac:chgData name="Kirsty Peacock" userId="f577cfc6511ba8ec" providerId="LiveId" clId="{D083F452-A358-4D32-A783-C6162E084E99}" dt="2024-03-12T19:20:50.685" v="3303"/>
          <ac:spMkLst>
            <pc:docMk/>
            <pc:sldMk cId="4140701471" sldId="321"/>
            <ac:spMk id="4" creationId="{2C28CD1B-147D-EB87-0B09-3B88FD69C3F2}"/>
          </ac:spMkLst>
        </pc:spChg>
        <pc:spChg chg="mod">
          <ac:chgData name="Kirsty Peacock" userId="f577cfc6511ba8ec" providerId="LiveId" clId="{D083F452-A358-4D32-A783-C6162E084E99}" dt="2024-03-12T19:25:00.257" v="3403" actId="20577"/>
          <ac:spMkLst>
            <pc:docMk/>
            <pc:sldMk cId="4140701471" sldId="321"/>
            <ac:spMk id="8" creationId="{0DC773C2-4C20-4D3F-139F-316050532BEA}"/>
          </ac:spMkLst>
        </pc:spChg>
        <pc:graphicFrameChg chg="add mod modGraphic">
          <ac:chgData name="Kirsty Peacock" userId="f577cfc6511ba8ec" providerId="LiveId" clId="{D083F452-A358-4D32-A783-C6162E084E99}" dt="2024-03-12T19:23:19.448" v="3315"/>
          <ac:graphicFrameMkLst>
            <pc:docMk/>
            <pc:sldMk cId="4140701471" sldId="321"/>
            <ac:graphicFrameMk id="6" creationId="{D4E4E92A-D74E-D648-6696-DF665757FF13}"/>
          </ac:graphicFrameMkLst>
        </pc:graphicFrameChg>
        <pc:graphicFrameChg chg="del">
          <ac:chgData name="Kirsty Peacock" userId="f577cfc6511ba8ec" providerId="LiveId" clId="{D083F452-A358-4D32-A783-C6162E084E99}" dt="2024-03-12T19:22:52.658" v="3304" actId="478"/>
          <ac:graphicFrameMkLst>
            <pc:docMk/>
            <pc:sldMk cId="4140701471" sldId="321"/>
            <ac:graphicFrameMk id="7" creationId="{1F1D14CE-F5FA-DED9-4D7B-7AC9EB3BE59B}"/>
          </ac:graphicFrameMkLst>
        </pc:graphicFrameChg>
        <pc:graphicFrameChg chg="del">
          <ac:chgData name="Kirsty Peacock" userId="f577cfc6511ba8ec" providerId="LiveId" clId="{D083F452-A358-4D32-A783-C6162E084E99}" dt="2024-03-12T19:22:54.087" v="3305" actId="478"/>
          <ac:graphicFrameMkLst>
            <pc:docMk/>
            <pc:sldMk cId="4140701471" sldId="321"/>
            <ac:graphicFrameMk id="17" creationId="{62F89DC0-0077-8DA4-4CAA-BD58ADA2C8FB}"/>
          </ac:graphicFrameMkLst>
        </pc:graphicFrameChg>
      </pc:sldChg>
      <pc:sldChg chg="addSp delSp add del mod addAnim delAnim">
        <pc:chgData name="Kirsty Peacock" userId="f577cfc6511ba8ec" providerId="LiveId" clId="{D083F452-A358-4D32-A783-C6162E084E99}" dt="2024-03-12T18:40:21.156" v="37"/>
        <pc:sldMkLst>
          <pc:docMk/>
          <pc:sldMk cId="2340122899" sldId="323"/>
        </pc:sldMkLst>
        <pc:spChg chg="add del">
          <ac:chgData name="Kirsty Peacock" userId="f577cfc6511ba8ec" providerId="LiveId" clId="{D083F452-A358-4D32-A783-C6162E084E99}" dt="2024-03-12T18:40:16.704" v="22" actId="478"/>
          <ac:spMkLst>
            <pc:docMk/>
            <pc:sldMk cId="2340122899" sldId="323"/>
            <ac:spMk id="25" creationId="{C1D64521-9156-B26B-7B21-312F1A0D4FD2}"/>
          </ac:spMkLst>
        </pc:spChg>
        <pc:picChg chg="add del">
          <ac:chgData name="Kirsty Peacock" userId="f577cfc6511ba8ec" providerId="LiveId" clId="{D083F452-A358-4D32-A783-C6162E084E99}" dt="2024-03-12T18:40:16.920" v="23" actId="478"/>
          <ac:picMkLst>
            <pc:docMk/>
            <pc:sldMk cId="2340122899" sldId="323"/>
            <ac:picMk id="19" creationId="{56D32726-471D-7B2E-186D-BC342E05A381}"/>
          </ac:picMkLst>
        </pc:picChg>
      </pc:sldChg>
      <pc:sldChg chg="delSp add mod ord delAnim">
        <pc:chgData name="Kirsty Peacock" userId="f577cfc6511ba8ec" providerId="LiveId" clId="{D083F452-A358-4D32-A783-C6162E084E99}" dt="2024-03-12T18:41:47.972" v="86"/>
        <pc:sldMkLst>
          <pc:docMk/>
          <pc:sldMk cId="2949440129" sldId="323"/>
        </pc:sldMkLst>
        <pc:spChg chg="del">
          <ac:chgData name="Kirsty Peacock" userId="f577cfc6511ba8ec" providerId="LiveId" clId="{D083F452-A358-4D32-A783-C6162E084E99}" dt="2024-03-12T18:41:04.619" v="54" actId="478"/>
          <ac:spMkLst>
            <pc:docMk/>
            <pc:sldMk cId="2949440129" sldId="323"/>
            <ac:spMk id="25" creationId="{C1D64521-9156-B26B-7B21-312F1A0D4FD2}"/>
          </ac:spMkLst>
        </pc:spChg>
        <pc:picChg chg="del">
          <ac:chgData name="Kirsty Peacock" userId="f577cfc6511ba8ec" providerId="LiveId" clId="{D083F452-A358-4D32-A783-C6162E084E99}" dt="2024-03-12T18:41:03.840" v="53" actId="478"/>
          <ac:picMkLst>
            <pc:docMk/>
            <pc:sldMk cId="2949440129" sldId="323"/>
            <ac:picMk id="19" creationId="{56D32726-471D-7B2E-186D-BC342E05A381}"/>
          </ac:picMkLst>
        </pc:picChg>
      </pc:sldChg>
      <pc:sldChg chg="delSp add mod delAnim">
        <pc:chgData name="Kirsty Peacock" userId="f577cfc6511ba8ec" providerId="LiveId" clId="{D083F452-A358-4D32-A783-C6162E084E99}" dt="2024-03-12T18:41:06.944" v="56" actId="478"/>
        <pc:sldMkLst>
          <pc:docMk/>
          <pc:sldMk cId="116690075" sldId="324"/>
        </pc:sldMkLst>
        <pc:spChg chg="del">
          <ac:chgData name="Kirsty Peacock" userId="f577cfc6511ba8ec" providerId="LiveId" clId="{D083F452-A358-4D32-A783-C6162E084E99}" dt="2024-03-12T18:41:06.944" v="56" actId="478"/>
          <ac:spMkLst>
            <pc:docMk/>
            <pc:sldMk cId="116690075" sldId="324"/>
            <ac:spMk id="26" creationId="{2E63A529-10AA-11D2-1830-1AB8DA8B30B3}"/>
          </ac:spMkLst>
        </pc:spChg>
        <pc:picChg chg="del">
          <ac:chgData name="Kirsty Peacock" userId="f577cfc6511ba8ec" providerId="LiveId" clId="{D083F452-A358-4D32-A783-C6162E084E99}" dt="2024-03-12T18:41:06.182" v="55" actId="478"/>
          <ac:picMkLst>
            <pc:docMk/>
            <pc:sldMk cId="116690075" sldId="324"/>
            <ac:picMk id="20" creationId="{BFB607FB-0362-5E62-2E4B-6C1E7C7CDCE4}"/>
          </ac:picMkLst>
        </pc:picChg>
      </pc:sldChg>
      <pc:sldChg chg="addSp delSp add del mod addAnim delAnim">
        <pc:chgData name="Kirsty Peacock" userId="f577cfc6511ba8ec" providerId="LiveId" clId="{D083F452-A358-4D32-A783-C6162E084E99}" dt="2024-03-12T18:40:20.471" v="36"/>
        <pc:sldMkLst>
          <pc:docMk/>
          <pc:sldMk cId="992365139" sldId="324"/>
        </pc:sldMkLst>
        <pc:spChg chg="add del">
          <ac:chgData name="Kirsty Peacock" userId="f577cfc6511ba8ec" providerId="LiveId" clId="{D083F452-A358-4D32-A783-C6162E084E99}" dt="2024-03-12T18:40:16.355" v="20" actId="478"/>
          <ac:spMkLst>
            <pc:docMk/>
            <pc:sldMk cId="992365139" sldId="324"/>
            <ac:spMk id="27" creationId="{7A453A59-C70A-F548-7759-B8BA83FBAE71}"/>
          </ac:spMkLst>
        </pc:spChg>
        <pc:picChg chg="add del">
          <ac:chgData name="Kirsty Peacock" userId="f577cfc6511ba8ec" providerId="LiveId" clId="{D083F452-A358-4D32-A783-C6162E084E99}" dt="2024-03-12T18:40:16.521" v="21" actId="478"/>
          <ac:picMkLst>
            <pc:docMk/>
            <pc:sldMk cId="992365139" sldId="324"/>
            <ac:picMk id="21" creationId="{4A8B74AB-DE77-1EE0-827B-138F8279A491}"/>
          </ac:picMkLst>
        </pc:picChg>
      </pc:sldChg>
      <pc:sldChg chg="delSp add mod ord delAnim">
        <pc:chgData name="Kirsty Peacock" userId="f577cfc6511ba8ec" providerId="LiveId" clId="{D083F452-A358-4D32-A783-C6162E084E99}" dt="2024-03-12T18:41:45.027" v="84"/>
        <pc:sldMkLst>
          <pc:docMk/>
          <pc:sldMk cId="1676476187" sldId="325"/>
        </pc:sldMkLst>
        <pc:spChg chg="del">
          <ac:chgData name="Kirsty Peacock" userId="f577cfc6511ba8ec" providerId="LiveId" clId="{D083F452-A358-4D32-A783-C6162E084E99}" dt="2024-03-12T18:41:09.378" v="58" actId="478"/>
          <ac:spMkLst>
            <pc:docMk/>
            <pc:sldMk cId="1676476187" sldId="325"/>
            <ac:spMk id="27" creationId="{7A453A59-C70A-F548-7759-B8BA83FBAE71}"/>
          </ac:spMkLst>
        </pc:spChg>
        <pc:picChg chg="del">
          <ac:chgData name="Kirsty Peacock" userId="f577cfc6511ba8ec" providerId="LiveId" clId="{D083F452-A358-4D32-A783-C6162E084E99}" dt="2024-03-12T18:41:08.726" v="57" actId="478"/>
          <ac:picMkLst>
            <pc:docMk/>
            <pc:sldMk cId="1676476187" sldId="325"/>
            <ac:picMk id="12" creationId="{587B9035-A72E-A251-C29E-42A44B663EEF}"/>
          </ac:picMkLst>
        </pc:picChg>
      </pc:sldChg>
      <pc:sldChg chg="add del">
        <pc:chgData name="Kirsty Peacock" userId="f577cfc6511ba8ec" providerId="LiveId" clId="{D083F452-A358-4D32-A783-C6162E084E99}" dt="2024-03-12T18:40:20.009" v="35"/>
        <pc:sldMkLst>
          <pc:docMk/>
          <pc:sldMk cId="2649989086" sldId="325"/>
        </pc:sldMkLst>
      </pc:sldChg>
      <pc:sldChg chg="delSp add mod delAnim">
        <pc:chgData name="Kirsty Peacock" userId="f577cfc6511ba8ec" providerId="LiveId" clId="{D083F452-A358-4D32-A783-C6162E084E99}" dt="2024-03-12T18:41:11.745" v="60" actId="478"/>
        <pc:sldMkLst>
          <pc:docMk/>
          <pc:sldMk cId="1935373611" sldId="326"/>
        </pc:sldMkLst>
        <pc:spChg chg="del">
          <ac:chgData name="Kirsty Peacock" userId="f577cfc6511ba8ec" providerId="LiveId" clId="{D083F452-A358-4D32-A783-C6162E084E99}" dt="2024-03-12T18:41:11.745" v="60" actId="478"/>
          <ac:spMkLst>
            <pc:docMk/>
            <pc:sldMk cId="1935373611" sldId="326"/>
            <ac:spMk id="31" creationId="{3F86786D-C930-F86B-24BE-B4A6B8CC2B2B}"/>
          </ac:spMkLst>
        </pc:spChg>
        <pc:picChg chg="del">
          <ac:chgData name="Kirsty Peacock" userId="f577cfc6511ba8ec" providerId="LiveId" clId="{D083F452-A358-4D32-A783-C6162E084E99}" dt="2024-03-12T18:41:10.897" v="59" actId="478"/>
          <ac:picMkLst>
            <pc:docMk/>
            <pc:sldMk cId="1935373611" sldId="326"/>
            <ac:picMk id="22" creationId="{35F9C189-2BFC-8217-FBC2-812B274CCE4B}"/>
          </ac:picMkLst>
        </pc:picChg>
      </pc:sldChg>
      <pc:sldChg chg="add del">
        <pc:chgData name="Kirsty Peacock" userId="f577cfc6511ba8ec" providerId="LiveId" clId="{D083F452-A358-4D32-A783-C6162E084E99}" dt="2024-03-12T18:40:19.617" v="34"/>
        <pc:sldMkLst>
          <pc:docMk/>
          <pc:sldMk cId="3793619597" sldId="326"/>
        </pc:sldMkLst>
      </pc:sldChg>
      <pc:sldChg chg="delSp add mod delAnim">
        <pc:chgData name="Kirsty Peacock" userId="f577cfc6511ba8ec" providerId="LiveId" clId="{D083F452-A358-4D32-A783-C6162E084E99}" dt="2024-03-12T18:41:13.699" v="62" actId="478"/>
        <pc:sldMkLst>
          <pc:docMk/>
          <pc:sldMk cId="2202366413" sldId="327"/>
        </pc:sldMkLst>
        <pc:spChg chg="del">
          <ac:chgData name="Kirsty Peacock" userId="f577cfc6511ba8ec" providerId="LiveId" clId="{D083F452-A358-4D32-A783-C6162E084E99}" dt="2024-03-12T18:41:13.699" v="62" actId="478"/>
          <ac:spMkLst>
            <pc:docMk/>
            <pc:sldMk cId="2202366413" sldId="327"/>
            <ac:spMk id="29" creationId="{ECD0DAA2-579B-BF8D-5FFC-997F02245BFD}"/>
          </ac:spMkLst>
        </pc:spChg>
        <pc:picChg chg="del">
          <ac:chgData name="Kirsty Peacock" userId="f577cfc6511ba8ec" providerId="LiveId" clId="{D083F452-A358-4D32-A783-C6162E084E99}" dt="2024-03-12T18:41:13.119" v="61" actId="478"/>
          <ac:picMkLst>
            <pc:docMk/>
            <pc:sldMk cId="2202366413" sldId="327"/>
            <ac:picMk id="23" creationId="{D809524B-CA3A-AE52-AF40-2424D5483BD1}"/>
          </ac:picMkLst>
        </pc:picChg>
      </pc:sldChg>
      <pc:sldChg chg="add del">
        <pc:chgData name="Kirsty Peacock" userId="f577cfc6511ba8ec" providerId="LiveId" clId="{D083F452-A358-4D32-A783-C6162E084E99}" dt="2024-03-12T18:40:19.106" v="33"/>
        <pc:sldMkLst>
          <pc:docMk/>
          <pc:sldMk cId="3258792130" sldId="327"/>
        </pc:sldMkLst>
      </pc:sldChg>
      <pc:sldChg chg="add del">
        <pc:chgData name="Kirsty Peacock" userId="f577cfc6511ba8ec" providerId="LiveId" clId="{D083F452-A358-4D32-A783-C6162E084E99}" dt="2024-03-12T18:40:18.859" v="32"/>
        <pc:sldMkLst>
          <pc:docMk/>
          <pc:sldMk cId="1552152759" sldId="328"/>
        </pc:sldMkLst>
      </pc:sldChg>
      <pc:sldChg chg="delSp add mod ord delAnim">
        <pc:chgData name="Kirsty Peacock" userId="f577cfc6511ba8ec" providerId="LiveId" clId="{D083F452-A358-4D32-A783-C6162E084E99}" dt="2024-03-12T18:41:49.189" v="88"/>
        <pc:sldMkLst>
          <pc:docMk/>
          <pc:sldMk cId="4259274998" sldId="328"/>
        </pc:sldMkLst>
        <pc:spChg chg="del">
          <ac:chgData name="Kirsty Peacock" userId="f577cfc6511ba8ec" providerId="LiveId" clId="{D083F452-A358-4D32-A783-C6162E084E99}" dt="2024-03-12T18:41:16.872" v="64" actId="478"/>
          <ac:spMkLst>
            <pc:docMk/>
            <pc:sldMk cId="4259274998" sldId="328"/>
            <ac:spMk id="17" creationId="{7B8054CE-7343-B7F7-C1ED-A6B21BAF3B0B}"/>
          </ac:spMkLst>
        </pc:spChg>
        <pc:picChg chg="del">
          <ac:chgData name="Kirsty Peacock" userId="f577cfc6511ba8ec" providerId="LiveId" clId="{D083F452-A358-4D32-A783-C6162E084E99}" dt="2024-03-12T18:41:16.232" v="63" actId="478"/>
          <ac:picMkLst>
            <pc:docMk/>
            <pc:sldMk cId="4259274998" sldId="328"/>
            <ac:picMk id="11" creationId="{CD4724B1-BED3-1C34-3CD2-3558A02C6168}"/>
          </ac:picMkLst>
        </pc:picChg>
      </pc:sldChg>
      <pc:sldChg chg="add del">
        <pc:chgData name="Kirsty Peacock" userId="f577cfc6511ba8ec" providerId="LiveId" clId="{D083F452-A358-4D32-A783-C6162E084E99}" dt="2024-03-12T18:40:18.682" v="31"/>
        <pc:sldMkLst>
          <pc:docMk/>
          <pc:sldMk cId="2325867156" sldId="329"/>
        </pc:sldMkLst>
      </pc:sldChg>
      <pc:sldChg chg="delSp add mod ord delAnim">
        <pc:chgData name="Kirsty Peacock" userId="f577cfc6511ba8ec" providerId="LiveId" clId="{D083F452-A358-4D32-A783-C6162E084E99}" dt="2024-03-12T18:41:51.356" v="90"/>
        <pc:sldMkLst>
          <pc:docMk/>
          <pc:sldMk cId="2524625061" sldId="329"/>
        </pc:sldMkLst>
        <pc:spChg chg="del">
          <ac:chgData name="Kirsty Peacock" userId="f577cfc6511ba8ec" providerId="LiveId" clId="{D083F452-A358-4D32-A783-C6162E084E99}" dt="2024-03-12T18:41:20.324" v="66" actId="478"/>
          <ac:spMkLst>
            <pc:docMk/>
            <pc:sldMk cId="2524625061" sldId="329"/>
            <ac:spMk id="6" creationId="{26A62E95-1D3B-B531-F1DD-85B5D0BA0D90}"/>
          </ac:spMkLst>
        </pc:spChg>
        <pc:picChg chg="del">
          <ac:chgData name="Kirsty Peacock" userId="f577cfc6511ba8ec" providerId="LiveId" clId="{D083F452-A358-4D32-A783-C6162E084E99}" dt="2024-03-12T18:41:19.523" v="65" actId="478"/>
          <ac:picMkLst>
            <pc:docMk/>
            <pc:sldMk cId="2524625061" sldId="329"/>
            <ac:picMk id="28" creationId="{1157A67B-9EC3-4998-A13E-E83D3E1E7A4A}"/>
          </ac:picMkLst>
        </pc:picChg>
      </pc:sldChg>
      <pc:sldChg chg="delSp add mod ord delAnim">
        <pc:chgData name="Kirsty Peacock" userId="f577cfc6511ba8ec" providerId="LiveId" clId="{D083F452-A358-4D32-A783-C6162E084E99}" dt="2024-03-12T18:41:52.642" v="92"/>
        <pc:sldMkLst>
          <pc:docMk/>
          <pc:sldMk cId="1417304984" sldId="330"/>
        </pc:sldMkLst>
        <pc:spChg chg="del">
          <ac:chgData name="Kirsty Peacock" userId="f577cfc6511ba8ec" providerId="LiveId" clId="{D083F452-A358-4D32-A783-C6162E084E99}" dt="2024-03-12T18:41:23.148" v="68" actId="478"/>
          <ac:spMkLst>
            <pc:docMk/>
            <pc:sldMk cId="1417304984" sldId="330"/>
            <ac:spMk id="7" creationId="{6A61EF23-F977-7D49-6A22-3CA479C147D7}"/>
          </ac:spMkLst>
        </pc:spChg>
        <pc:picChg chg="del">
          <ac:chgData name="Kirsty Peacock" userId="f577cfc6511ba8ec" providerId="LiveId" clId="{D083F452-A358-4D32-A783-C6162E084E99}" dt="2024-03-12T18:41:22.607" v="67" actId="478"/>
          <ac:picMkLst>
            <pc:docMk/>
            <pc:sldMk cId="1417304984" sldId="330"/>
            <ac:picMk id="30" creationId="{32B01459-A18F-611E-AC8D-033F19C0AB38}"/>
          </ac:picMkLst>
        </pc:picChg>
      </pc:sldChg>
      <pc:sldChg chg="add del">
        <pc:chgData name="Kirsty Peacock" userId="f577cfc6511ba8ec" providerId="LiveId" clId="{D083F452-A358-4D32-A783-C6162E084E99}" dt="2024-03-12T18:40:18.511" v="30"/>
        <pc:sldMkLst>
          <pc:docMk/>
          <pc:sldMk cId="2785365265" sldId="330"/>
        </pc:sldMkLst>
      </pc:sldChg>
      <pc:sldChg chg="delSp add mod ord delAnim">
        <pc:chgData name="Kirsty Peacock" userId="f577cfc6511ba8ec" providerId="LiveId" clId="{D083F452-A358-4D32-A783-C6162E084E99}" dt="2024-03-12T18:42:16.830" v="99"/>
        <pc:sldMkLst>
          <pc:docMk/>
          <pc:sldMk cId="2072788056" sldId="331"/>
        </pc:sldMkLst>
        <pc:spChg chg="del">
          <ac:chgData name="Kirsty Peacock" userId="f577cfc6511ba8ec" providerId="LiveId" clId="{D083F452-A358-4D32-A783-C6162E084E99}" dt="2024-03-12T18:41:28.078" v="70" actId="478"/>
          <ac:spMkLst>
            <pc:docMk/>
            <pc:sldMk cId="2072788056" sldId="331"/>
            <ac:spMk id="8" creationId="{C5F1E241-3556-3EFA-CC21-9E5374FD507B}"/>
          </ac:spMkLst>
        </pc:spChg>
        <pc:picChg chg="del">
          <ac:chgData name="Kirsty Peacock" userId="f577cfc6511ba8ec" providerId="LiveId" clId="{D083F452-A358-4D32-A783-C6162E084E99}" dt="2024-03-12T18:41:27.313" v="69" actId="478"/>
          <ac:picMkLst>
            <pc:docMk/>
            <pc:sldMk cId="2072788056" sldId="331"/>
            <ac:picMk id="32" creationId="{782E3CB1-7D83-6847-9472-692318A4522B}"/>
          </ac:picMkLst>
        </pc:picChg>
      </pc:sldChg>
      <pc:sldChg chg="add del">
        <pc:chgData name="Kirsty Peacock" userId="f577cfc6511ba8ec" providerId="LiveId" clId="{D083F452-A358-4D32-A783-C6162E084E99}" dt="2024-03-12T18:40:18.307" v="29"/>
        <pc:sldMkLst>
          <pc:docMk/>
          <pc:sldMk cId="2805978259" sldId="331"/>
        </pc:sldMkLst>
      </pc:sldChg>
      <pc:sldChg chg="add del">
        <pc:chgData name="Kirsty Peacock" userId="f577cfc6511ba8ec" providerId="LiveId" clId="{D083F452-A358-4D32-A783-C6162E084E99}" dt="2024-03-12T18:40:17.811" v="28"/>
        <pc:sldMkLst>
          <pc:docMk/>
          <pc:sldMk cId="2472417794" sldId="332"/>
        </pc:sldMkLst>
      </pc:sldChg>
      <pc:sldChg chg="delSp add mod ord delAnim">
        <pc:chgData name="Kirsty Peacock" userId="f577cfc6511ba8ec" providerId="LiveId" clId="{D083F452-A358-4D32-A783-C6162E084E99}" dt="2024-03-12T18:42:19.955" v="101"/>
        <pc:sldMkLst>
          <pc:docMk/>
          <pc:sldMk cId="2587567206" sldId="332"/>
        </pc:sldMkLst>
        <pc:spChg chg="del">
          <ac:chgData name="Kirsty Peacock" userId="f577cfc6511ba8ec" providerId="LiveId" clId="{D083F452-A358-4D32-A783-C6162E084E99}" dt="2024-03-12T18:41:30.999" v="72" actId="478"/>
          <ac:spMkLst>
            <pc:docMk/>
            <pc:sldMk cId="2587567206" sldId="332"/>
            <ac:spMk id="9" creationId="{F366D8F2-119B-1B59-CDF1-CB317AEF24E7}"/>
          </ac:spMkLst>
        </pc:spChg>
        <pc:picChg chg="del">
          <ac:chgData name="Kirsty Peacock" userId="f577cfc6511ba8ec" providerId="LiveId" clId="{D083F452-A358-4D32-A783-C6162E084E99}" dt="2024-03-12T18:41:30.215" v="71" actId="478"/>
          <ac:picMkLst>
            <pc:docMk/>
            <pc:sldMk cId="2587567206" sldId="332"/>
            <ac:picMk id="33" creationId="{71A1B2DD-EE35-26E5-9648-7D31D3D0AA03}"/>
          </ac:picMkLst>
        </pc:picChg>
      </pc:sldChg>
      <pc:sldChg chg="delSp add mod delAnim">
        <pc:chgData name="Kirsty Peacock" userId="f577cfc6511ba8ec" providerId="LiveId" clId="{D083F452-A358-4D32-A783-C6162E084E99}" dt="2024-03-12T18:41:33.199" v="74" actId="478"/>
        <pc:sldMkLst>
          <pc:docMk/>
          <pc:sldMk cId="204062921" sldId="333"/>
        </pc:sldMkLst>
        <pc:spChg chg="del">
          <ac:chgData name="Kirsty Peacock" userId="f577cfc6511ba8ec" providerId="LiveId" clId="{D083F452-A358-4D32-A783-C6162E084E99}" dt="2024-03-12T18:41:33.199" v="74" actId="478"/>
          <ac:spMkLst>
            <pc:docMk/>
            <pc:sldMk cId="204062921" sldId="333"/>
            <ac:spMk id="10" creationId="{BA93FD10-11E2-496A-23EC-AF6631824F9F}"/>
          </ac:spMkLst>
        </pc:spChg>
        <pc:picChg chg="del">
          <ac:chgData name="Kirsty Peacock" userId="f577cfc6511ba8ec" providerId="LiveId" clId="{D083F452-A358-4D32-A783-C6162E084E99}" dt="2024-03-12T18:41:32.606" v="73" actId="478"/>
          <ac:picMkLst>
            <pc:docMk/>
            <pc:sldMk cId="204062921" sldId="333"/>
            <ac:picMk id="34" creationId="{12EC53F1-EE3F-B57E-5863-319199DD89C3}"/>
          </ac:picMkLst>
        </pc:picChg>
      </pc:sldChg>
      <pc:sldChg chg="add del">
        <pc:chgData name="Kirsty Peacock" userId="f577cfc6511ba8ec" providerId="LiveId" clId="{D083F452-A358-4D32-A783-C6162E084E99}" dt="2024-03-12T18:40:17.620" v="27"/>
        <pc:sldMkLst>
          <pc:docMk/>
          <pc:sldMk cId="2557606512" sldId="333"/>
        </pc:sldMkLst>
      </pc:sldChg>
      <pc:sldChg chg="delSp add mod ord delAnim">
        <pc:chgData name="Kirsty Peacock" userId="f577cfc6511ba8ec" providerId="LiveId" clId="{D083F452-A358-4D32-A783-C6162E084E99}" dt="2024-03-12T18:42:02.080" v="96"/>
        <pc:sldMkLst>
          <pc:docMk/>
          <pc:sldMk cId="647516742" sldId="334"/>
        </pc:sldMkLst>
        <pc:spChg chg="del">
          <ac:chgData name="Kirsty Peacock" userId="f577cfc6511ba8ec" providerId="LiveId" clId="{D083F452-A358-4D32-A783-C6162E084E99}" dt="2024-03-12T18:41:35.929" v="76" actId="478"/>
          <ac:spMkLst>
            <pc:docMk/>
            <pc:sldMk cId="647516742" sldId="334"/>
            <ac:spMk id="18" creationId="{A1B47D76-7566-274C-57EE-38EF5D5041E7}"/>
          </ac:spMkLst>
        </pc:spChg>
        <pc:picChg chg="del">
          <ac:chgData name="Kirsty Peacock" userId="f577cfc6511ba8ec" providerId="LiveId" clId="{D083F452-A358-4D32-A783-C6162E084E99}" dt="2024-03-12T18:41:35.360" v="75" actId="478"/>
          <ac:picMkLst>
            <pc:docMk/>
            <pc:sldMk cId="647516742" sldId="334"/>
            <ac:picMk id="35" creationId="{73D4E939-9B7C-1B3B-C11E-9DB99C90D961}"/>
          </ac:picMkLst>
        </pc:picChg>
      </pc:sldChg>
      <pc:sldChg chg="addSp delSp add del mod addAnim delAnim">
        <pc:chgData name="Kirsty Peacock" userId="f577cfc6511ba8ec" providerId="LiveId" clId="{D083F452-A358-4D32-A783-C6162E084E99}" dt="2024-03-12T18:40:17.432" v="26"/>
        <pc:sldMkLst>
          <pc:docMk/>
          <pc:sldMk cId="1674592156" sldId="334"/>
        </pc:sldMkLst>
        <pc:spChg chg="add del">
          <ac:chgData name="Kirsty Peacock" userId="f577cfc6511ba8ec" providerId="LiveId" clId="{D083F452-A358-4D32-A783-C6162E084E99}" dt="2024-03-12T18:40:17.088" v="24" actId="478"/>
          <ac:spMkLst>
            <pc:docMk/>
            <pc:sldMk cId="1674592156" sldId="334"/>
            <ac:spMk id="26" creationId="{2E63A529-10AA-11D2-1830-1AB8DA8B30B3}"/>
          </ac:spMkLst>
        </pc:spChg>
        <pc:picChg chg="add del">
          <ac:chgData name="Kirsty Peacock" userId="f577cfc6511ba8ec" providerId="LiveId" clId="{D083F452-A358-4D32-A783-C6162E084E99}" dt="2024-03-12T18:40:17.255" v="25" actId="478"/>
          <ac:picMkLst>
            <pc:docMk/>
            <pc:sldMk cId="1674592156" sldId="334"/>
            <ac:picMk id="20" creationId="{BFB607FB-0362-5E62-2E4B-6C1E7C7CDCE4}"/>
          </ac:picMkLst>
        </pc:picChg>
      </pc:sldChg>
    </pc:docChg>
  </pc:docChgLst>
  <pc:docChgLst>
    <pc:chgData name="Kirsty Peacock" userId="f577cfc6511ba8ec" providerId="LiveId" clId="{CD0E9FDD-C686-40D3-ACFC-EB947C7A0280}"/>
    <pc:docChg chg="undo custSel addSld delSld modSld">
      <pc:chgData name="Kirsty Peacock" userId="f577cfc6511ba8ec" providerId="LiveId" clId="{CD0E9FDD-C686-40D3-ACFC-EB947C7A0280}" dt="2024-03-13T18:36:24.191" v="3807" actId="47"/>
      <pc:docMkLst>
        <pc:docMk/>
      </pc:docMkLst>
      <pc:sldChg chg="addSp delSp modSp add mod">
        <pc:chgData name="Kirsty Peacock" userId="f577cfc6511ba8ec" providerId="LiveId" clId="{CD0E9FDD-C686-40D3-ACFC-EB947C7A0280}" dt="2024-03-13T18:18:56.461" v="3588" actId="14100"/>
        <pc:sldMkLst>
          <pc:docMk/>
          <pc:sldMk cId="3048758308" sldId="263"/>
        </pc:sldMkLst>
        <pc:spChg chg="mod">
          <ac:chgData name="Kirsty Peacock" userId="f577cfc6511ba8ec" providerId="LiveId" clId="{CD0E9FDD-C686-40D3-ACFC-EB947C7A0280}" dt="2024-03-13T18:15:30.974" v="3168"/>
          <ac:spMkLst>
            <pc:docMk/>
            <pc:sldMk cId="3048758308" sldId="263"/>
            <ac:spMk id="4" creationId="{2C28CD1B-147D-EB87-0B09-3B88FD69C3F2}"/>
          </ac:spMkLst>
        </pc:spChg>
        <pc:spChg chg="mod">
          <ac:chgData name="Kirsty Peacock" userId="f577cfc6511ba8ec" providerId="LiveId" clId="{CD0E9FDD-C686-40D3-ACFC-EB947C7A0280}" dt="2024-03-13T18:15:47.712" v="3171" actId="20577"/>
          <ac:spMkLst>
            <pc:docMk/>
            <pc:sldMk cId="3048758308" sldId="263"/>
            <ac:spMk id="13" creationId="{6B4E2D39-510F-A9D9-BBE7-9F778A50C7BE}"/>
          </ac:spMkLst>
        </pc:spChg>
        <pc:spChg chg="mod">
          <ac:chgData name="Kirsty Peacock" userId="f577cfc6511ba8ec" providerId="LiveId" clId="{CD0E9FDD-C686-40D3-ACFC-EB947C7A0280}" dt="2024-03-13T18:17:57.379" v="3584" actId="20577"/>
          <ac:spMkLst>
            <pc:docMk/>
            <pc:sldMk cId="3048758308" sldId="263"/>
            <ac:spMk id="16" creationId="{EFD2B627-606E-8F45-D836-3EA6D53BCAD8}"/>
          </ac:spMkLst>
        </pc:spChg>
        <pc:picChg chg="del">
          <ac:chgData name="Kirsty Peacock" userId="f577cfc6511ba8ec" providerId="LiveId" clId="{CD0E9FDD-C686-40D3-ACFC-EB947C7A0280}" dt="2024-03-13T18:15:45.412" v="3169" actId="478"/>
          <ac:picMkLst>
            <pc:docMk/>
            <pc:sldMk cId="3048758308" sldId="263"/>
            <ac:picMk id="5" creationId="{92D7AA3E-45B7-0FC5-3A02-35B6D6B3DAE9}"/>
          </ac:picMkLst>
        </pc:picChg>
        <pc:picChg chg="add mod">
          <ac:chgData name="Kirsty Peacock" userId="f577cfc6511ba8ec" providerId="LiveId" clId="{CD0E9FDD-C686-40D3-ACFC-EB947C7A0280}" dt="2024-03-13T18:18:56.461" v="3588" actId="14100"/>
          <ac:picMkLst>
            <pc:docMk/>
            <pc:sldMk cId="3048758308" sldId="263"/>
            <ac:picMk id="2050" creationId="{B5779D08-987E-BE8B-AB04-E5A7573E0B27}"/>
          </ac:picMkLst>
        </pc:picChg>
      </pc:sldChg>
      <pc:sldChg chg="addSp delSp modSp add">
        <pc:chgData name="Kirsty Peacock" userId="f577cfc6511ba8ec" providerId="LiveId" clId="{CD0E9FDD-C686-40D3-ACFC-EB947C7A0280}" dt="2024-03-13T18:20:09.646" v="3736" actId="20577"/>
        <pc:sldMkLst>
          <pc:docMk/>
          <pc:sldMk cId="2001802981" sldId="267"/>
        </pc:sldMkLst>
        <pc:spChg chg="mod">
          <ac:chgData name="Kirsty Peacock" userId="f577cfc6511ba8ec" providerId="LiveId" clId="{CD0E9FDD-C686-40D3-ACFC-EB947C7A0280}" dt="2024-03-13T18:19:11.754" v="3636" actId="5793"/>
          <ac:spMkLst>
            <pc:docMk/>
            <pc:sldMk cId="2001802981" sldId="267"/>
            <ac:spMk id="6" creationId="{AA3B0291-5F87-5C99-2261-8D331F971925}"/>
          </ac:spMkLst>
        </pc:spChg>
        <pc:spChg chg="mod">
          <ac:chgData name="Kirsty Peacock" userId="f577cfc6511ba8ec" providerId="LiveId" clId="{CD0E9FDD-C686-40D3-ACFC-EB947C7A0280}" dt="2024-03-13T18:19:24.398" v="3673" actId="20577"/>
          <ac:spMkLst>
            <pc:docMk/>
            <pc:sldMk cId="2001802981" sldId="267"/>
            <ac:spMk id="11" creationId="{1362BE71-BE9B-9F7B-9C83-AB4A59315CCC}"/>
          </ac:spMkLst>
        </pc:spChg>
        <pc:spChg chg="mod">
          <ac:chgData name="Kirsty Peacock" userId="f577cfc6511ba8ec" providerId="LiveId" clId="{CD0E9FDD-C686-40D3-ACFC-EB947C7A0280}" dt="2024-03-13T18:19:39.762" v="3731" actId="20577"/>
          <ac:spMkLst>
            <pc:docMk/>
            <pc:sldMk cId="2001802981" sldId="267"/>
            <ac:spMk id="12" creationId="{D601DEC6-E9A3-0504-C496-9001A614F038}"/>
          </ac:spMkLst>
        </pc:spChg>
        <pc:spChg chg="mod">
          <ac:chgData name="Kirsty Peacock" userId="f577cfc6511ba8ec" providerId="LiveId" clId="{CD0E9FDD-C686-40D3-ACFC-EB947C7A0280}" dt="2024-03-13T18:20:09.646" v="3736" actId="20577"/>
          <ac:spMkLst>
            <pc:docMk/>
            <pc:sldMk cId="2001802981" sldId="267"/>
            <ac:spMk id="13" creationId="{DB46BA2F-4C4D-37ED-F2CA-028B00FBD32C}"/>
          </ac:spMkLst>
        </pc:spChg>
        <pc:picChg chg="del">
          <ac:chgData name="Kirsty Peacock" userId="f577cfc6511ba8ec" providerId="LiveId" clId="{CD0E9FDD-C686-40D3-ACFC-EB947C7A0280}" dt="2024-03-13T18:18:59.872" v="3589" actId="478"/>
          <ac:picMkLst>
            <pc:docMk/>
            <pc:sldMk cId="2001802981" sldId="267"/>
            <ac:picMk id="4" creationId="{98939897-169A-FE18-ADE3-E30384C317FA}"/>
          </ac:picMkLst>
        </pc:picChg>
        <pc:picChg chg="add mod">
          <ac:chgData name="Kirsty Peacock" userId="f577cfc6511ba8ec" providerId="LiveId" clId="{CD0E9FDD-C686-40D3-ACFC-EB947C7A0280}" dt="2024-03-13T18:19:58.943" v="3734" actId="1076"/>
          <ac:picMkLst>
            <pc:docMk/>
            <pc:sldMk cId="2001802981" sldId="267"/>
            <ac:picMk id="3074" creationId="{5993025B-D137-4282-7F83-ACED65967E92}"/>
          </ac:picMkLst>
        </pc:picChg>
      </pc:sldChg>
      <pc:sldChg chg="addSp delSp modSp add mod modAnim">
        <pc:chgData name="Kirsty Peacock" userId="f577cfc6511ba8ec" providerId="LiveId" clId="{CD0E9FDD-C686-40D3-ACFC-EB947C7A0280}" dt="2024-03-13T18:20:45.475" v="3742" actId="1076"/>
        <pc:sldMkLst>
          <pc:docMk/>
          <pc:sldMk cId="2368224265" sldId="282"/>
        </pc:sldMkLst>
        <pc:spChg chg="mod">
          <ac:chgData name="Kirsty Peacock" userId="f577cfc6511ba8ec" providerId="LiveId" clId="{CD0E9FDD-C686-40D3-ACFC-EB947C7A0280}" dt="2024-03-13T17:54:26.263" v="1650"/>
          <ac:spMkLst>
            <pc:docMk/>
            <pc:sldMk cId="2368224265" sldId="282"/>
            <ac:spMk id="4" creationId="{2C28CD1B-147D-EB87-0B09-3B88FD69C3F2}"/>
          </ac:spMkLst>
        </pc:spChg>
        <pc:spChg chg="mod">
          <ac:chgData name="Kirsty Peacock" userId="f577cfc6511ba8ec" providerId="LiveId" clId="{CD0E9FDD-C686-40D3-ACFC-EB947C7A0280}" dt="2024-03-13T17:56:00.167" v="1892" actId="20577"/>
          <ac:spMkLst>
            <pc:docMk/>
            <pc:sldMk cId="2368224265" sldId="282"/>
            <ac:spMk id="21" creationId="{F2BBDB39-6FE0-AF63-4061-43A7FCEBD0C6}"/>
          </ac:spMkLst>
        </pc:spChg>
        <pc:spChg chg="mod">
          <ac:chgData name="Kirsty Peacock" userId="f577cfc6511ba8ec" providerId="LiveId" clId="{CD0E9FDD-C686-40D3-ACFC-EB947C7A0280}" dt="2024-03-13T17:57:04.818" v="1975"/>
          <ac:spMkLst>
            <pc:docMk/>
            <pc:sldMk cId="2368224265" sldId="282"/>
            <ac:spMk id="24" creationId="{6495807E-2B2F-8AB6-0825-4749A5ED8EE7}"/>
          </ac:spMkLst>
        </pc:spChg>
        <pc:picChg chg="del">
          <ac:chgData name="Kirsty Peacock" userId="f577cfc6511ba8ec" providerId="LiveId" clId="{CD0E9FDD-C686-40D3-ACFC-EB947C7A0280}" dt="2024-03-13T17:54:28.418" v="1651" actId="478"/>
          <ac:picMkLst>
            <pc:docMk/>
            <pc:sldMk cId="2368224265" sldId="282"/>
            <ac:picMk id="7" creationId="{E932A2A9-0F42-9037-1B7D-B5850C27CBF8}"/>
          </ac:picMkLst>
        </pc:picChg>
        <pc:picChg chg="add mod">
          <ac:chgData name="Kirsty Peacock" userId="f577cfc6511ba8ec" providerId="LiveId" clId="{CD0E9FDD-C686-40D3-ACFC-EB947C7A0280}" dt="2024-03-13T18:20:45.475" v="3742" actId="1076"/>
          <ac:picMkLst>
            <pc:docMk/>
            <pc:sldMk cId="2368224265" sldId="282"/>
            <ac:picMk id="4098" creationId="{A870A105-6FAF-20AB-6658-73177A129636}"/>
          </ac:picMkLst>
        </pc:picChg>
      </pc:sldChg>
      <pc:sldChg chg="addSp delSp modSp add mod delAnim modAnim">
        <pc:chgData name="Kirsty Peacock" userId="f577cfc6511ba8ec" providerId="LiveId" clId="{CD0E9FDD-C686-40D3-ACFC-EB947C7A0280}" dt="2024-03-13T18:20:26.885" v="3739" actId="1076"/>
        <pc:sldMkLst>
          <pc:docMk/>
          <pc:sldMk cId="273672956" sldId="295"/>
        </pc:sldMkLst>
        <pc:spChg chg="mod">
          <ac:chgData name="Kirsty Peacock" userId="f577cfc6511ba8ec" providerId="LiveId" clId="{CD0E9FDD-C686-40D3-ACFC-EB947C7A0280}" dt="2024-03-13T17:59:20.743" v="1980"/>
          <ac:spMkLst>
            <pc:docMk/>
            <pc:sldMk cId="273672956" sldId="295"/>
            <ac:spMk id="4" creationId="{2C28CD1B-147D-EB87-0B09-3B88FD69C3F2}"/>
          </ac:spMkLst>
        </pc:spChg>
        <pc:spChg chg="mod">
          <ac:chgData name="Kirsty Peacock" userId="f577cfc6511ba8ec" providerId="LiveId" clId="{CD0E9FDD-C686-40D3-ACFC-EB947C7A0280}" dt="2024-03-13T18:09:05.867" v="2735" actId="20577"/>
          <ac:spMkLst>
            <pc:docMk/>
            <pc:sldMk cId="273672956" sldId="295"/>
            <ac:spMk id="6" creationId="{FDA23449-72BB-010C-2EE2-AE418A30C25C}"/>
          </ac:spMkLst>
        </pc:spChg>
        <pc:spChg chg="mod">
          <ac:chgData name="Kirsty Peacock" userId="f577cfc6511ba8ec" providerId="LiveId" clId="{CD0E9FDD-C686-40D3-ACFC-EB947C7A0280}" dt="2024-03-13T18:11:35.128" v="2948" actId="5793"/>
          <ac:spMkLst>
            <pc:docMk/>
            <pc:sldMk cId="273672956" sldId="295"/>
            <ac:spMk id="14" creationId="{1AC6BF9B-8020-D5C8-2DF4-60438AD0EA44}"/>
          </ac:spMkLst>
        </pc:spChg>
        <pc:spChg chg="mod">
          <ac:chgData name="Kirsty Peacock" userId="f577cfc6511ba8ec" providerId="LiveId" clId="{CD0E9FDD-C686-40D3-ACFC-EB947C7A0280}" dt="2024-03-13T18:09:24.877" v="2770" actId="5793"/>
          <ac:spMkLst>
            <pc:docMk/>
            <pc:sldMk cId="273672956" sldId="295"/>
            <ac:spMk id="15" creationId="{7E2A9AB2-2117-AB00-F358-C01E74870B8E}"/>
          </ac:spMkLst>
        </pc:spChg>
        <pc:spChg chg="del">
          <ac:chgData name="Kirsty Peacock" userId="f577cfc6511ba8ec" providerId="LiveId" clId="{CD0E9FDD-C686-40D3-ACFC-EB947C7A0280}" dt="2024-03-13T18:01:20.456" v="2118" actId="478"/>
          <ac:spMkLst>
            <pc:docMk/>
            <pc:sldMk cId="273672956" sldId="295"/>
            <ac:spMk id="16" creationId="{3BF39303-84D8-2CFA-5585-47027787F966}"/>
          </ac:spMkLst>
        </pc:spChg>
        <pc:spChg chg="mod">
          <ac:chgData name="Kirsty Peacock" userId="f577cfc6511ba8ec" providerId="LiveId" clId="{CD0E9FDD-C686-40D3-ACFC-EB947C7A0280}" dt="2024-03-13T18:09:44.980" v="2804" actId="20577"/>
          <ac:spMkLst>
            <pc:docMk/>
            <pc:sldMk cId="273672956" sldId="295"/>
            <ac:spMk id="17" creationId="{C8DE4D7B-8A62-AE55-0AD0-E85F8D0AA573}"/>
          </ac:spMkLst>
        </pc:spChg>
        <pc:spChg chg="mod">
          <ac:chgData name="Kirsty Peacock" userId="f577cfc6511ba8ec" providerId="LiveId" clId="{CD0E9FDD-C686-40D3-ACFC-EB947C7A0280}" dt="2024-03-13T18:10:07.831" v="2842" actId="20577"/>
          <ac:spMkLst>
            <pc:docMk/>
            <pc:sldMk cId="273672956" sldId="295"/>
            <ac:spMk id="18" creationId="{908988A1-499B-CA82-AD03-6FFBF49C149E}"/>
          </ac:spMkLst>
        </pc:spChg>
        <pc:spChg chg="mod">
          <ac:chgData name="Kirsty Peacock" userId="f577cfc6511ba8ec" providerId="LiveId" clId="{CD0E9FDD-C686-40D3-ACFC-EB947C7A0280}" dt="2024-03-13T18:10:42.148" v="2876" actId="20577"/>
          <ac:spMkLst>
            <pc:docMk/>
            <pc:sldMk cId="273672956" sldId="295"/>
            <ac:spMk id="19" creationId="{F8F8017F-50F7-50EA-39EA-5C7F9D6B5E29}"/>
          </ac:spMkLst>
        </pc:spChg>
        <pc:spChg chg="mod">
          <ac:chgData name="Kirsty Peacock" userId="f577cfc6511ba8ec" providerId="LiveId" clId="{CD0E9FDD-C686-40D3-ACFC-EB947C7A0280}" dt="2024-03-13T18:11:07.586" v="2921" actId="20577"/>
          <ac:spMkLst>
            <pc:docMk/>
            <pc:sldMk cId="273672956" sldId="295"/>
            <ac:spMk id="20" creationId="{BBE1B1A8-BBF6-7655-AA72-034A40D53476}"/>
          </ac:spMkLst>
        </pc:spChg>
        <pc:spChg chg="mod">
          <ac:chgData name="Kirsty Peacock" userId="f577cfc6511ba8ec" providerId="LiveId" clId="{CD0E9FDD-C686-40D3-ACFC-EB947C7A0280}" dt="2024-03-13T18:13:35.332" v="3141" actId="20577"/>
          <ac:spMkLst>
            <pc:docMk/>
            <pc:sldMk cId="273672956" sldId="295"/>
            <ac:spMk id="21" creationId="{7254F9B5-51DD-F4C8-E762-78A84B1E050E}"/>
          </ac:spMkLst>
        </pc:spChg>
        <pc:spChg chg="add mod">
          <ac:chgData name="Kirsty Peacock" userId="f577cfc6511ba8ec" providerId="LiveId" clId="{CD0E9FDD-C686-40D3-ACFC-EB947C7A0280}" dt="2024-03-13T18:14:22.309" v="3153" actId="14100"/>
          <ac:spMkLst>
            <pc:docMk/>
            <pc:sldMk cId="273672956" sldId="295"/>
            <ac:spMk id="22" creationId="{DF715087-667C-91EA-E630-12BD475A7B6C}"/>
          </ac:spMkLst>
        </pc:spChg>
        <pc:spChg chg="del">
          <ac:chgData name="Kirsty Peacock" userId="f577cfc6511ba8ec" providerId="LiveId" clId="{CD0E9FDD-C686-40D3-ACFC-EB947C7A0280}" dt="2024-03-13T18:01:22.050" v="2119" actId="478"/>
          <ac:spMkLst>
            <pc:docMk/>
            <pc:sldMk cId="273672956" sldId="295"/>
            <ac:spMk id="23" creationId="{B66D5376-A1E4-BCC5-B3D9-2200679F454A}"/>
          </ac:spMkLst>
        </pc:spChg>
        <pc:spChg chg="add mod">
          <ac:chgData name="Kirsty Peacock" userId="f577cfc6511ba8ec" providerId="LiveId" clId="{CD0E9FDD-C686-40D3-ACFC-EB947C7A0280}" dt="2024-03-13T18:14:26.818" v="3155" actId="1076"/>
          <ac:spMkLst>
            <pc:docMk/>
            <pc:sldMk cId="273672956" sldId="295"/>
            <ac:spMk id="24" creationId="{8D1FE218-C512-DFCB-9FC5-0D370DDBDD6D}"/>
          </ac:spMkLst>
        </pc:spChg>
        <pc:spChg chg="add mod">
          <ac:chgData name="Kirsty Peacock" userId="f577cfc6511ba8ec" providerId="LiveId" clId="{CD0E9FDD-C686-40D3-ACFC-EB947C7A0280}" dt="2024-03-13T18:14:38.587" v="3159" actId="14100"/>
          <ac:spMkLst>
            <pc:docMk/>
            <pc:sldMk cId="273672956" sldId="295"/>
            <ac:spMk id="25" creationId="{D0EF0BCC-58BA-7F34-A6E4-4CA65C770085}"/>
          </ac:spMkLst>
        </pc:spChg>
        <pc:spChg chg="add mod">
          <ac:chgData name="Kirsty Peacock" userId="f577cfc6511ba8ec" providerId="LiveId" clId="{CD0E9FDD-C686-40D3-ACFC-EB947C7A0280}" dt="2024-03-13T18:14:48.037" v="3162" actId="14100"/>
          <ac:spMkLst>
            <pc:docMk/>
            <pc:sldMk cId="273672956" sldId="295"/>
            <ac:spMk id="26" creationId="{99CCE055-A225-32C5-172C-7F678509361F}"/>
          </ac:spMkLst>
        </pc:spChg>
        <pc:spChg chg="add mod">
          <ac:chgData name="Kirsty Peacock" userId="f577cfc6511ba8ec" providerId="LiveId" clId="{CD0E9FDD-C686-40D3-ACFC-EB947C7A0280}" dt="2024-03-13T18:14:54.792" v="3165" actId="14100"/>
          <ac:spMkLst>
            <pc:docMk/>
            <pc:sldMk cId="273672956" sldId="295"/>
            <ac:spMk id="27" creationId="{51E1D02C-C5E4-3E92-E1A0-A2E4E34DFF84}"/>
          </ac:spMkLst>
        </pc:spChg>
        <pc:spChg chg="mod">
          <ac:chgData name="Kirsty Peacock" userId="f577cfc6511ba8ec" providerId="LiveId" clId="{CD0E9FDD-C686-40D3-ACFC-EB947C7A0280}" dt="2024-03-13T18:13:53.826" v="3144" actId="1076"/>
          <ac:spMkLst>
            <pc:docMk/>
            <pc:sldMk cId="273672956" sldId="295"/>
            <ac:spMk id="30" creationId="{E9CD4D1A-304D-EAB6-34DE-1DD8C405AA41}"/>
          </ac:spMkLst>
        </pc:spChg>
        <pc:spChg chg="mod">
          <ac:chgData name="Kirsty Peacock" userId="f577cfc6511ba8ec" providerId="LiveId" clId="{CD0E9FDD-C686-40D3-ACFC-EB947C7A0280}" dt="2024-03-13T18:14:00.714" v="3146" actId="14100"/>
          <ac:spMkLst>
            <pc:docMk/>
            <pc:sldMk cId="273672956" sldId="295"/>
            <ac:spMk id="31" creationId="{CEF38829-DDB2-1D62-7AFD-72071E76A56D}"/>
          </ac:spMkLst>
        </pc:spChg>
        <pc:spChg chg="mod">
          <ac:chgData name="Kirsty Peacock" userId="f577cfc6511ba8ec" providerId="LiveId" clId="{CD0E9FDD-C686-40D3-ACFC-EB947C7A0280}" dt="2024-03-13T18:14:14.844" v="3150" actId="14100"/>
          <ac:spMkLst>
            <pc:docMk/>
            <pc:sldMk cId="273672956" sldId="295"/>
            <ac:spMk id="32" creationId="{79CC85C6-E3E9-6FCB-38FA-322C69B43A91}"/>
          </ac:spMkLst>
        </pc:spChg>
        <pc:spChg chg="del">
          <ac:chgData name="Kirsty Peacock" userId="f577cfc6511ba8ec" providerId="LiveId" clId="{CD0E9FDD-C686-40D3-ACFC-EB947C7A0280}" dt="2024-03-13T18:01:23.754" v="2120" actId="478"/>
          <ac:spMkLst>
            <pc:docMk/>
            <pc:sldMk cId="273672956" sldId="295"/>
            <ac:spMk id="33" creationId="{A968E31C-EE59-D396-013C-559837F76FB3}"/>
          </ac:spMkLst>
        </pc:spChg>
        <pc:spChg chg="mod">
          <ac:chgData name="Kirsty Peacock" userId="f577cfc6511ba8ec" providerId="LiveId" clId="{CD0E9FDD-C686-40D3-ACFC-EB947C7A0280}" dt="2024-03-13T18:14:09.279" v="3148" actId="14100"/>
          <ac:spMkLst>
            <pc:docMk/>
            <pc:sldMk cId="273672956" sldId="295"/>
            <ac:spMk id="34" creationId="{7C13E376-40C5-F610-B456-B413FAC18C48}"/>
          </ac:spMkLst>
        </pc:spChg>
        <pc:graphicFrameChg chg="mod modGraphic">
          <ac:chgData name="Kirsty Peacock" userId="f577cfc6511ba8ec" providerId="LiveId" clId="{CD0E9FDD-C686-40D3-ACFC-EB947C7A0280}" dt="2024-03-13T18:08:59.170" v="2729" actId="20577"/>
          <ac:graphicFrameMkLst>
            <pc:docMk/>
            <pc:sldMk cId="273672956" sldId="295"/>
            <ac:graphicFrameMk id="5" creationId="{FFEE97B4-1B11-7104-C6E0-58588E7A85C8}"/>
          </ac:graphicFrameMkLst>
        </pc:graphicFrameChg>
        <pc:picChg chg="del mod">
          <ac:chgData name="Kirsty Peacock" userId="f577cfc6511ba8ec" providerId="LiveId" clId="{CD0E9FDD-C686-40D3-ACFC-EB947C7A0280}" dt="2024-03-13T18:08:02.234" v="2652" actId="478"/>
          <ac:picMkLst>
            <pc:docMk/>
            <pc:sldMk cId="273672956" sldId="295"/>
            <ac:picMk id="7" creationId="{C9452216-7DCD-A263-353A-394F55C23FC3}"/>
          </ac:picMkLst>
        </pc:picChg>
        <pc:picChg chg="del">
          <ac:chgData name="Kirsty Peacock" userId="f577cfc6511ba8ec" providerId="LiveId" clId="{CD0E9FDD-C686-40D3-ACFC-EB947C7A0280}" dt="2024-03-13T18:01:28.969" v="2123" actId="478"/>
          <ac:picMkLst>
            <pc:docMk/>
            <pc:sldMk cId="273672956" sldId="295"/>
            <ac:picMk id="8" creationId="{12D80A3B-F719-48CA-E65B-F5F7C67934AA}"/>
          </ac:picMkLst>
        </pc:picChg>
        <pc:picChg chg="mod">
          <ac:chgData name="Kirsty Peacock" userId="f577cfc6511ba8ec" providerId="LiveId" clId="{CD0E9FDD-C686-40D3-ACFC-EB947C7A0280}" dt="2024-03-13T18:04:50.101" v="2582" actId="1076"/>
          <ac:picMkLst>
            <pc:docMk/>
            <pc:sldMk cId="273672956" sldId="295"/>
            <ac:picMk id="9" creationId="{4895DBA8-4FA8-0CB9-D902-637441EF52ED}"/>
          </ac:picMkLst>
        </pc:picChg>
        <pc:picChg chg="del">
          <ac:chgData name="Kirsty Peacock" userId="f577cfc6511ba8ec" providerId="LiveId" clId="{CD0E9FDD-C686-40D3-ACFC-EB947C7A0280}" dt="2024-03-13T18:01:25.383" v="2121" actId="478"/>
          <ac:picMkLst>
            <pc:docMk/>
            <pc:sldMk cId="273672956" sldId="295"/>
            <ac:picMk id="10" creationId="{9D484CD9-510B-2C0E-A6E0-DE5FB22FCE39}"/>
          </ac:picMkLst>
        </pc:picChg>
        <pc:picChg chg="mod">
          <ac:chgData name="Kirsty Peacock" userId="f577cfc6511ba8ec" providerId="LiveId" clId="{CD0E9FDD-C686-40D3-ACFC-EB947C7A0280}" dt="2024-03-13T18:03:51.593" v="2493" actId="1076"/>
          <ac:picMkLst>
            <pc:docMk/>
            <pc:sldMk cId="273672956" sldId="295"/>
            <ac:picMk id="11" creationId="{C908BD61-E3D2-DD06-2A1E-0A5078DAA80E}"/>
          </ac:picMkLst>
        </pc:picChg>
        <pc:picChg chg="del">
          <ac:chgData name="Kirsty Peacock" userId="f577cfc6511ba8ec" providerId="LiveId" clId="{CD0E9FDD-C686-40D3-ACFC-EB947C7A0280}" dt="2024-03-13T18:01:27.595" v="2122" actId="478"/>
          <ac:picMkLst>
            <pc:docMk/>
            <pc:sldMk cId="273672956" sldId="295"/>
            <ac:picMk id="12" creationId="{994F3088-95B4-8998-DD08-FEE3761CE3CB}"/>
          </ac:picMkLst>
        </pc:picChg>
        <pc:picChg chg="add mod">
          <ac:chgData name="Kirsty Peacock" userId="f577cfc6511ba8ec" providerId="LiveId" clId="{CD0E9FDD-C686-40D3-ACFC-EB947C7A0280}" dt="2024-03-13T18:08:35.649" v="2656" actId="14100"/>
          <ac:picMkLst>
            <pc:docMk/>
            <pc:sldMk cId="273672956" sldId="295"/>
            <ac:picMk id="1026" creationId="{4F5F8991-996C-7043-75CE-232A87CABA51}"/>
          </ac:picMkLst>
        </pc:picChg>
        <pc:picChg chg="add mod">
          <ac:chgData name="Kirsty Peacock" userId="f577cfc6511ba8ec" providerId="LiveId" clId="{CD0E9FDD-C686-40D3-ACFC-EB947C7A0280}" dt="2024-03-13T18:20:26.885" v="3739" actId="1076"/>
          <ac:picMkLst>
            <pc:docMk/>
            <pc:sldMk cId="273672956" sldId="295"/>
            <ac:picMk id="1028" creationId="{942057FC-684F-372E-59F4-8BBDDC38A75D}"/>
          </ac:picMkLst>
        </pc:picChg>
      </pc:sldChg>
      <pc:sldChg chg="del">
        <pc:chgData name="Kirsty Peacock" userId="f577cfc6511ba8ec" providerId="LiveId" clId="{CD0E9FDD-C686-40D3-ACFC-EB947C7A0280}" dt="2024-03-13T17:58:06.900" v="1978" actId="47"/>
        <pc:sldMkLst>
          <pc:docMk/>
          <pc:sldMk cId="995418785" sldId="301"/>
        </pc:sldMkLst>
      </pc:sldChg>
      <pc:sldChg chg="addSp delSp modSp mod">
        <pc:chgData name="Kirsty Peacock" userId="f577cfc6511ba8ec" providerId="LiveId" clId="{CD0E9FDD-C686-40D3-ACFC-EB947C7A0280}" dt="2024-03-13T18:23:00.358" v="3779"/>
        <pc:sldMkLst>
          <pc:docMk/>
          <pc:sldMk cId="82666842" sldId="315"/>
        </pc:sldMkLst>
        <pc:spChg chg="mod">
          <ac:chgData name="Kirsty Peacock" userId="f577cfc6511ba8ec" providerId="LiveId" clId="{CD0E9FDD-C686-40D3-ACFC-EB947C7A0280}" dt="2024-03-13T14:04:28.002" v="5" actId="20577"/>
          <ac:spMkLst>
            <pc:docMk/>
            <pc:sldMk cId="82666842" sldId="315"/>
            <ac:spMk id="14" creationId="{89842A02-D520-1A7E-DB8B-DBC44728F8C0}"/>
          </ac:spMkLst>
        </pc:spChg>
        <pc:picChg chg="del">
          <ac:chgData name="Kirsty Peacock" userId="f577cfc6511ba8ec" providerId="LiveId" clId="{CD0E9FDD-C686-40D3-ACFC-EB947C7A0280}" dt="2024-03-13T18:22:59.980" v="3778" actId="478"/>
          <ac:picMkLst>
            <pc:docMk/>
            <pc:sldMk cId="82666842" sldId="315"/>
            <ac:picMk id="5" creationId="{60DF8FA6-947E-F572-54E2-69D0579C3058}"/>
          </ac:picMkLst>
        </pc:picChg>
        <pc:picChg chg="add mod">
          <ac:chgData name="Kirsty Peacock" userId="f577cfc6511ba8ec" providerId="LiveId" clId="{CD0E9FDD-C686-40D3-ACFC-EB947C7A0280}" dt="2024-03-13T18:23:00.358" v="3779"/>
          <ac:picMkLst>
            <pc:docMk/>
            <pc:sldMk cId="82666842" sldId="315"/>
            <ac:picMk id="6" creationId="{EF14EA28-F832-9A55-1EDB-6517F6A152D9}"/>
          </ac:picMkLst>
        </pc:picChg>
      </pc:sldChg>
      <pc:sldChg chg="addSp delSp modSp mod">
        <pc:chgData name="Kirsty Peacock" userId="f577cfc6511ba8ec" providerId="LiveId" clId="{CD0E9FDD-C686-40D3-ACFC-EB947C7A0280}" dt="2024-03-13T18:23:28.928" v="3783" actId="478"/>
        <pc:sldMkLst>
          <pc:docMk/>
          <pc:sldMk cId="2800827223" sldId="316"/>
        </pc:sldMkLst>
        <pc:graphicFrameChg chg="add del modGraphic">
          <ac:chgData name="Kirsty Peacock" userId="f577cfc6511ba8ec" providerId="LiveId" clId="{CD0E9FDD-C686-40D3-ACFC-EB947C7A0280}" dt="2024-03-13T18:23:28.928" v="3783" actId="478"/>
          <ac:graphicFrameMkLst>
            <pc:docMk/>
            <pc:sldMk cId="2800827223" sldId="316"/>
            <ac:graphicFrameMk id="19" creationId="{6EF65236-23D8-2D71-08BB-19860DAD8527}"/>
          </ac:graphicFrameMkLst>
        </pc:graphicFrameChg>
        <pc:picChg chg="del">
          <ac:chgData name="Kirsty Peacock" userId="f577cfc6511ba8ec" providerId="LiveId" clId="{CD0E9FDD-C686-40D3-ACFC-EB947C7A0280}" dt="2024-03-13T18:22:42.746" v="3776" actId="478"/>
          <ac:picMkLst>
            <pc:docMk/>
            <pc:sldMk cId="2800827223" sldId="316"/>
            <ac:picMk id="5" creationId="{60DF8FA6-947E-F572-54E2-69D0579C3058}"/>
          </ac:picMkLst>
        </pc:picChg>
        <pc:picChg chg="add mod">
          <ac:chgData name="Kirsty Peacock" userId="f577cfc6511ba8ec" providerId="LiveId" clId="{CD0E9FDD-C686-40D3-ACFC-EB947C7A0280}" dt="2024-03-13T18:22:46.661" v="3777" actId="1076"/>
          <ac:picMkLst>
            <pc:docMk/>
            <pc:sldMk cId="2800827223" sldId="316"/>
            <ac:picMk id="7" creationId="{F00FE83D-2BF5-A062-3B51-94014EA3051C}"/>
          </ac:picMkLst>
        </pc:picChg>
        <pc:picChg chg="add mod">
          <ac:chgData name="Kirsty Peacock" userId="f577cfc6511ba8ec" providerId="LiveId" clId="{CD0E9FDD-C686-40D3-ACFC-EB947C7A0280}" dt="2024-03-13T18:23:20.078" v="3781"/>
          <ac:picMkLst>
            <pc:docMk/>
            <pc:sldMk cId="2800827223" sldId="316"/>
            <ac:picMk id="17" creationId="{08965AEB-41A9-0051-AEB3-75F4FFFB178B}"/>
          </ac:picMkLst>
        </pc:picChg>
      </pc:sldChg>
      <pc:sldChg chg="del">
        <pc:chgData name="Kirsty Peacock" userId="f577cfc6511ba8ec" providerId="LiveId" clId="{CD0E9FDD-C686-40D3-ACFC-EB947C7A0280}" dt="2024-03-13T18:36:24.191" v="3807" actId="47"/>
        <pc:sldMkLst>
          <pc:docMk/>
          <pc:sldMk cId="2919884997" sldId="317"/>
        </pc:sldMkLst>
      </pc:sldChg>
      <pc:sldChg chg="del">
        <pc:chgData name="Kirsty Peacock" userId="f577cfc6511ba8ec" providerId="LiveId" clId="{CD0E9FDD-C686-40D3-ACFC-EB947C7A0280}" dt="2024-03-13T18:36:24.191" v="3807" actId="47"/>
        <pc:sldMkLst>
          <pc:docMk/>
          <pc:sldMk cId="491709498" sldId="318"/>
        </pc:sldMkLst>
      </pc:sldChg>
      <pc:sldChg chg="del">
        <pc:chgData name="Kirsty Peacock" userId="f577cfc6511ba8ec" providerId="LiveId" clId="{CD0E9FDD-C686-40D3-ACFC-EB947C7A0280}" dt="2024-03-13T18:36:24.191" v="3807" actId="47"/>
        <pc:sldMkLst>
          <pc:docMk/>
          <pc:sldMk cId="3816715313" sldId="319"/>
        </pc:sldMkLst>
      </pc:sldChg>
      <pc:sldChg chg="del">
        <pc:chgData name="Kirsty Peacock" userId="f577cfc6511ba8ec" providerId="LiveId" clId="{CD0E9FDD-C686-40D3-ACFC-EB947C7A0280}" dt="2024-03-13T18:36:24.191" v="3807" actId="47"/>
        <pc:sldMkLst>
          <pc:docMk/>
          <pc:sldMk cId="3526351614" sldId="320"/>
        </pc:sldMkLst>
      </pc:sldChg>
      <pc:sldChg chg="addSp delSp modSp mod modAnim">
        <pc:chgData name="Kirsty Peacock" userId="f577cfc6511ba8ec" providerId="LiveId" clId="{CD0E9FDD-C686-40D3-ACFC-EB947C7A0280}" dt="2024-03-13T18:25:50.126" v="3806" actId="313"/>
        <pc:sldMkLst>
          <pc:docMk/>
          <pc:sldMk cId="4140701471" sldId="321"/>
        </pc:sldMkLst>
        <pc:spChg chg="mod">
          <ac:chgData name="Kirsty Peacock" userId="f577cfc6511ba8ec" providerId="LiveId" clId="{CD0E9FDD-C686-40D3-ACFC-EB947C7A0280}" dt="2024-03-13T18:22:06.841" v="3769" actId="20577"/>
          <ac:spMkLst>
            <pc:docMk/>
            <pc:sldMk cId="4140701471" sldId="321"/>
            <ac:spMk id="4" creationId="{2C28CD1B-147D-EB87-0B09-3B88FD69C3F2}"/>
          </ac:spMkLst>
        </pc:spChg>
        <pc:spChg chg="add mod">
          <ac:chgData name="Kirsty Peacock" userId="f577cfc6511ba8ec" providerId="LiveId" clId="{CD0E9FDD-C686-40D3-ACFC-EB947C7A0280}" dt="2024-03-13T18:25:50.126" v="3806" actId="313"/>
          <ac:spMkLst>
            <pc:docMk/>
            <pc:sldMk cId="4140701471" sldId="321"/>
            <ac:spMk id="7" creationId="{39C7F752-2935-3773-9C11-DD55EC7D6EB8}"/>
          </ac:spMkLst>
        </pc:spChg>
        <pc:spChg chg="mod">
          <ac:chgData name="Kirsty Peacock" userId="f577cfc6511ba8ec" providerId="LiveId" clId="{CD0E9FDD-C686-40D3-ACFC-EB947C7A0280}" dt="2024-03-13T17:39:41.397" v="373" actId="403"/>
          <ac:spMkLst>
            <pc:docMk/>
            <pc:sldMk cId="4140701471" sldId="321"/>
            <ac:spMk id="8" creationId="{0DC773C2-4C20-4D3F-139F-316050532BEA}"/>
          </ac:spMkLst>
        </pc:spChg>
        <pc:spChg chg="add mod">
          <ac:chgData name="Kirsty Peacock" userId="f577cfc6511ba8ec" providerId="LiveId" clId="{CD0E9FDD-C686-40D3-ACFC-EB947C7A0280}" dt="2024-03-13T17:42:20.280" v="779" actId="20577"/>
          <ac:spMkLst>
            <pc:docMk/>
            <pc:sldMk cId="4140701471" sldId="321"/>
            <ac:spMk id="9" creationId="{06AE65FB-19D2-3BBE-5A32-DBC6AB32ACA9}"/>
          </ac:spMkLst>
        </pc:spChg>
        <pc:spChg chg="mod">
          <ac:chgData name="Kirsty Peacock" userId="f577cfc6511ba8ec" providerId="LiveId" clId="{CD0E9FDD-C686-40D3-ACFC-EB947C7A0280}" dt="2024-03-13T17:39:53.132" v="407" actId="20577"/>
          <ac:spMkLst>
            <pc:docMk/>
            <pc:sldMk cId="4140701471" sldId="321"/>
            <ac:spMk id="19" creationId="{85A7F503-8028-0144-4963-390C5EF964BC}"/>
          </ac:spMkLst>
        </pc:spChg>
        <pc:graphicFrameChg chg="del">
          <ac:chgData name="Kirsty Peacock" userId="f577cfc6511ba8ec" providerId="LiveId" clId="{CD0E9FDD-C686-40D3-ACFC-EB947C7A0280}" dt="2024-03-13T17:39:56.078" v="408" actId="478"/>
          <ac:graphicFrameMkLst>
            <pc:docMk/>
            <pc:sldMk cId="4140701471" sldId="321"/>
            <ac:graphicFrameMk id="6" creationId="{D4E4E92A-D74E-D648-6696-DF665757FF13}"/>
          </ac:graphicFrameMkLst>
        </pc:graphicFrameChg>
        <pc:picChg chg="del">
          <ac:chgData name="Kirsty Peacock" userId="f577cfc6511ba8ec" providerId="LiveId" clId="{CD0E9FDD-C686-40D3-ACFC-EB947C7A0280}" dt="2024-03-13T18:21:40.610" v="3752" actId="478"/>
          <ac:picMkLst>
            <pc:docMk/>
            <pc:sldMk cId="4140701471" sldId="321"/>
            <ac:picMk id="5" creationId="{60DF8FA6-947E-F572-54E2-69D0579C3058}"/>
          </ac:picMkLst>
        </pc:picChg>
        <pc:picChg chg="add mod">
          <ac:chgData name="Kirsty Peacock" userId="f577cfc6511ba8ec" providerId="LiveId" clId="{CD0E9FDD-C686-40D3-ACFC-EB947C7A0280}" dt="2024-03-13T18:23:12.872" v="3780"/>
          <ac:picMkLst>
            <pc:docMk/>
            <pc:sldMk cId="4140701471" sldId="321"/>
            <ac:picMk id="10" creationId="{47F2642E-BAA0-9DEE-AE47-43D6B7C8F7BD}"/>
          </ac:picMkLst>
        </pc:picChg>
        <pc:picChg chg="add del">
          <ac:chgData name="Kirsty Peacock" userId="f577cfc6511ba8ec" providerId="LiveId" clId="{CD0E9FDD-C686-40D3-ACFC-EB947C7A0280}" dt="2024-03-13T18:21:51.983" v="3754" actId="478"/>
          <ac:picMkLst>
            <pc:docMk/>
            <pc:sldMk cId="4140701471" sldId="321"/>
            <ac:picMk id="6146" creationId="{C2A83320-ABB2-1D5C-ABEB-238BA2CBB1C6}"/>
          </ac:picMkLst>
        </pc:picChg>
        <pc:picChg chg="add del mod">
          <ac:chgData name="Kirsty Peacock" userId="f577cfc6511ba8ec" providerId="LiveId" clId="{CD0E9FDD-C686-40D3-ACFC-EB947C7A0280}" dt="2024-03-13T18:22:08.491" v="3770" actId="478"/>
          <ac:picMkLst>
            <pc:docMk/>
            <pc:sldMk cId="4140701471" sldId="321"/>
            <ac:picMk id="6148" creationId="{00F3440E-756E-6973-D55E-7007B442B556}"/>
          </ac:picMkLst>
        </pc:picChg>
        <pc:picChg chg="add mod">
          <ac:chgData name="Kirsty Peacock" userId="f577cfc6511ba8ec" providerId="LiveId" clId="{CD0E9FDD-C686-40D3-ACFC-EB947C7A0280}" dt="2024-03-13T18:22:27.969" v="3773" actId="1076"/>
          <ac:picMkLst>
            <pc:docMk/>
            <pc:sldMk cId="4140701471" sldId="321"/>
            <ac:picMk id="6150" creationId="{186CA2B3-61C8-A081-C6FA-DC7ED22840E8}"/>
          </ac:picMkLst>
        </pc:picChg>
      </pc:sldChg>
      <pc:sldChg chg="addSp delSp modSp mod delAnim modAnim">
        <pc:chgData name="Kirsty Peacock" userId="f577cfc6511ba8ec" providerId="LiveId" clId="{CD0E9FDD-C686-40D3-ACFC-EB947C7A0280}" dt="2024-03-13T18:21:35.614" v="3751" actId="1076"/>
        <pc:sldMkLst>
          <pc:docMk/>
          <pc:sldMk cId="3563044074" sldId="322"/>
        </pc:sldMkLst>
        <pc:spChg chg="mod">
          <ac:chgData name="Kirsty Peacock" userId="f577cfc6511ba8ec" providerId="LiveId" clId="{CD0E9FDD-C686-40D3-ACFC-EB947C7A0280}" dt="2024-03-13T17:45:44.655" v="788" actId="20577"/>
          <ac:spMkLst>
            <pc:docMk/>
            <pc:sldMk cId="3563044074" sldId="322"/>
            <ac:spMk id="4" creationId="{2C28CD1B-147D-EB87-0B09-3B88FD69C3F2}"/>
          </ac:spMkLst>
        </pc:spChg>
        <pc:spChg chg="del">
          <ac:chgData name="Kirsty Peacock" userId="f577cfc6511ba8ec" providerId="LiveId" clId="{CD0E9FDD-C686-40D3-ACFC-EB947C7A0280}" dt="2024-03-13T17:45:47.977" v="789" actId="478"/>
          <ac:spMkLst>
            <pc:docMk/>
            <pc:sldMk cId="3563044074" sldId="322"/>
            <ac:spMk id="6" creationId="{C2CA224E-8BB2-8F4B-5B03-15A619F5958E}"/>
          </ac:spMkLst>
        </pc:spChg>
        <pc:spChg chg="add mod">
          <ac:chgData name="Kirsty Peacock" userId="f577cfc6511ba8ec" providerId="LiveId" clId="{CD0E9FDD-C686-40D3-ACFC-EB947C7A0280}" dt="2024-03-13T17:53:34.557" v="1648" actId="2710"/>
          <ac:spMkLst>
            <pc:docMk/>
            <pc:sldMk cId="3563044074" sldId="322"/>
            <ac:spMk id="7" creationId="{9FDD394E-F9F4-F02E-502A-F09BC1BB8EE8}"/>
          </ac:spMkLst>
        </pc:spChg>
        <pc:spChg chg="mod">
          <ac:chgData name="Kirsty Peacock" userId="f577cfc6511ba8ec" providerId="LiveId" clId="{CD0E9FDD-C686-40D3-ACFC-EB947C7A0280}" dt="2024-03-13T17:51:59.557" v="1393" actId="207"/>
          <ac:spMkLst>
            <pc:docMk/>
            <pc:sldMk cId="3563044074" sldId="322"/>
            <ac:spMk id="8" creationId="{0DC773C2-4C20-4D3F-139F-316050532BEA}"/>
          </ac:spMkLst>
        </pc:spChg>
        <pc:spChg chg="mod">
          <ac:chgData name="Kirsty Peacock" userId="f577cfc6511ba8ec" providerId="LiveId" clId="{CD0E9FDD-C686-40D3-ACFC-EB947C7A0280}" dt="2024-03-13T17:49:25.015" v="1138" actId="113"/>
          <ac:spMkLst>
            <pc:docMk/>
            <pc:sldMk cId="3563044074" sldId="322"/>
            <ac:spMk id="19" creationId="{85A7F503-8028-0144-4963-390C5EF964BC}"/>
          </ac:spMkLst>
        </pc:spChg>
        <pc:picChg chg="del">
          <ac:chgData name="Kirsty Peacock" userId="f577cfc6511ba8ec" providerId="LiveId" clId="{CD0E9FDD-C686-40D3-ACFC-EB947C7A0280}" dt="2024-03-13T18:21:06.699" v="3746" actId="478"/>
          <ac:picMkLst>
            <pc:docMk/>
            <pc:sldMk cId="3563044074" sldId="322"/>
            <ac:picMk id="5" creationId="{60DF8FA6-947E-F572-54E2-69D0579C3058}"/>
          </ac:picMkLst>
        </pc:picChg>
        <pc:picChg chg="add mod">
          <ac:chgData name="Kirsty Peacock" userId="f577cfc6511ba8ec" providerId="LiveId" clId="{CD0E9FDD-C686-40D3-ACFC-EB947C7A0280}" dt="2024-03-13T18:21:05.407" v="3745" actId="1076"/>
          <ac:picMkLst>
            <pc:docMk/>
            <pc:sldMk cId="3563044074" sldId="322"/>
            <ac:picMk id="5122" creationId="{3ECA0E5A-424F-95B6-74F1-87ED578AFC44}"/>
          </ac:picMkLst>
        </pc:picChg>
        <pc:picChg chg="add del">
          <ac:chgData name="Kirsty Peacock" userId="f577cfc6511ba8ec" providerId="LiveId" clId="{CD0E9FDD-C686-40D3-ACFC-EB947C7A0280}" dt="2024-03-13T18:21:23.047" v="3748" actId="478"/>
          <ac:picMkLst>
            <pc:docMk/>
            <pc:sldMk cId="3563044074" sldId="322"/>
            <ac:picMk id="5124" creationId="{6A35E1E4-D966-E7D4-AE21-DBFBB5D6A5CE}"/>
          </ac:picMkLst>
        </pc:picChg>
        <pc:picChg chg="add mod">
          <ac:chgData name="Kirsty Peacock" userId="f577cfc6511ba8ec" providerId="LiveId" clId="{CD0E9FDD-C686-40D3-ACFC-EB947C7A0280}" dt="2024-03-13T18:21:35.614" v="3751" actId="1076"/>
          <ac:picMkLst>
            <pc:docMk/>
            <pc:sldMk cId="3563044074" sldId="322"/>
            <ac:picMk id="5126" creationId="{D66C03A5-7FD6-CB15-AA42-C62C924912F8}"/>
          </ac:picMkLst>
        </pc:picChg>
      </pc:sldChg>
      <pc:sldChg chg="modSp">
        <pc:chgData name="Kirsty Peacock" userId="f577cfc6511ba8ec" providerId="LiveId" clId="{CD0E9FDD-C686-40D3-ACFC-EB947C7A0280}" dt="2024-03-13T18:24:18.424" v="3795" actId="20577"/>
        <pc:sldMkLst>
          <pc:docMk/>
          <pc:sldMk cId="2949440129" sldId="323"/>
        </pc:sldMkLst>
        <pc:spChg chg="mod">
          <ac:chgData name="Kirsty Peacock" userId="f577cfc6511ba8ec" providerId="LiveId" clId="{CD0E9FDD-C686-40D3-ACFC-EB947C7A0280}" dt="2024-03-13T18:24:18.424" v="3795" actId="20577"/>
          <ac:spMkLst>
            <pc:docMk/>
            <pc:sldMk cId="2949440129" sldId="323"/>
            <ac:spMk id="8" creationId="{C5F1E241-3556-3EFA-CC21-9E5374FD507B}"/>
          </ac:spMkLst>
        </pc:spChg>
      </pc:sldChg>
      <pc:sldChg chg="modSp">
        <pc:chgData name="Kirsty Peacock" userId="f577cfc6511ba8ec" providerId="LiveId" clId="{CD0E9FDD-C686-40D3-ACFC-EB947C7A0280}" dt="2024-03-13T18:23:55.373" v="3787" actId="20577"/>
        <pc:sldMkLst>
          <pc:docMk/>
          <pc:sldMk cId="116690075" sldId="324"/>
        </pc:sldMkLst>
        <pc:spChg chg="mod">
          <ac:chgData name="Kirsty Peacock" userId="f577cfc6511ba8ec" providerId="LiveId" clId="{CD0E9FDD-C686-40D3-ACFC-EB947C7A0280}" dt="2024-03-13T18:23:55.373" v="3787" actId="20577"/>
          <ac:spMkLst>
            <pc:docMk/>
            <pc:sldMk cId="116690075" sldId="324"/>
            <ac:spMk id="8" creationId="{C5F1E241-3556-3EFA-CC21-9E5374FD507B}"/>
          </ac:spMkLst>
        </pc:spChg>
      </pc:sldChg>
      <pc:sldChg chg="modSp">
        <pc:chgData name="Kirsty Peacock" userId="f577cfc6511ba8ec" providerId="LiveId" clId="{CD0E9FDD-C686-40D3-ACFC-EB947C7A0280}" dt="2024-03-13T18:23:50.015" v="3785" actId="20577"/>
        <pc:sldMkLst>
          <pc:docMk/>
          <pc:sldMk cId="1676476187" sldId="325"/>
        </pc:sldMkLst>
        <pc:spChg chg="mod">
          <ac:chgData name="Kirsty Peacock" userId="f577cfc6511ba8ec" providerId="LiveId" clId="{CD0E9FDD-C686-40D3-ACFC-EB947C7A0280}" dt="2024-03-13T18:23:50.015" v="3785" actId="20577"/>
          <ac:spMkLst>
            <pc:docMk/>
            <pc:sldMk cId="1676476187" sldId="325"/>
            <ac:spMk id="8" creationId="{C5F1E241-3556-3EFA-CC21-9E5374FD507B}"/>
          </ac:spMkLst>
        </pc:spChg>
      </pc:sldChg>
      <pc:sldChg chg="modSp">
        <pc:chgData name="Kirsty Peacock" userId="f577cfc6511ba8ec" providerId="LiveId" clId="{CD0E9FDD-C686-40D3-ACFC-EB947C7A0280}" dt="2024-03-13T18:24:00.917" v="3789" actId="20577"/>
        <pc:sldMkLst>
          <pc:docMk/>
          <pc:sldMk cId="1935373611" sldId="326"/>
        </pc:sldMkLst>
        <pc:spChg chg="mod">
          <ac:chgData name="Kirsty Peacock" userId="f577cfc6511ba8ec" providerId="LiveId" clId="{CD0E9FDD-C686-40D3-ACFC-EB947C7A0280}" dt="2024-03-13T18:24:00.917" v="3789" actId="20577"/>
          <ac:spMkLst>
            <pc:docMk/>
            <pc:sldMk cId="1935373611" sldId="326"/>
            <ac:spMk id="8" creationId="{C5F1E241-3556-3EFA-CC21-9E5374FD507B}"/>
          </ac:spMkLst>
        </pc:spChg>
      </pc:sldChg>
      <pc:sldChg chg="modSp">
        <pc:chgData name="Kirsty Peacock" userId="f577cfc6511ba8ec" providerId="LiveId" clId="{CD0E9FDD-C686-40D3-ACFC-EB947C7A0280}" dt="2024-03-13T18:24:13.120" v="3793" actId="20577"/>
        <pc:sldMkLst>
          <pc:docMk/>
          <pc:sldMk cId="2202366413" sldId="327"/>
        </pc:sldMkLst>
        <pc:spChg chg="mod">
          <ac:chgData name="Kirsty Peacock" userId="f577cfc6511ba8ec" providerId="LiveId" clId="{CD0E9FDD-C686-40D3-ACFC-EB947C7A0280}" dt="2024-03-13T18:24:13.120" v="3793" actId="20577"/>
          <ac:spMkLst>
            <pc:docMk/>
            <pc:sldMk cId="2202366413" sldId="327"/>
            <ac:spMk id="8" creationId="{C5F1E241-3556-3EFA-CC21-9E5374FD507B}"/>
          </ac:spMkLst>
        </pc:spChg>
      </pc:sldChg>
      <pc:sldChg chg="modSp">
        <pc:chgData name="Kirsty Peacock" userId="f577cfc6511ba8ec" providerId="LiveId" clId="{CD0E9FDD-C686-40D3-ACFC-EB947C7A0280}" dt="2024-03-13T18:24:05.820" v="3791" actId="20577"/>
        <pc:sldMkLst>
          <pc:docMk/>
          <pc:sldMk cId="4259274998" sldId="328"/>
        </pc:sldMkLst>
        <pc:spChg chg="mod">
          <ac:chgData name="Kirsty Peacock" userId="f577cfc6511ba8ec" providerId="LiveId" clId="{CD0E9FDD-C686-40D3-ACFC-EB947C7A0280}" dt="2024-03-13T18:24:05.820" v="3791" actId="20577"/>
          <ac:spMkLst>
            <pc:docMk/>
            <pc:sldMk cId="4259274998" sldId="328"/>
            <ac:spMk id="8" creationId="{C5F1E241-3556-3EFA-CC21-9E5374FD507B}"/>
          </ac:spMkLst>
        </pc:spChg>
      </pc:sldChg>
      <pc:sldChg chg="modSp">
        <pc:chgData name="Kirsty Peacock" userId="f577cfc6511ba8ec" providerId="LiveId" clId="{CD0E9FDD-C686-40D3-ACFC-EB947C7A0280}" dt="2024-03-13T18:24:24.832" v="3797" actId="20577"/>
        <pc:sldMkLst>
          <pc:docMk/>
          <pc:sldMk cId="2524625061" sldId="329"/>
        </pc:sldMkLst>
        <pc:spChg chg="mod">
          <ac:chgData name="Kirsty Peacock" userId="f577cfc6511ba8ec" providerId="LiveId" clId="{CD0E9FDD-C686-40D3-ACFC-EB947C7A0280}" dt="2024-03-13T18:24:24.832" v="3797" actId="20577"/>
          <ac:spMkLst>
            <pc:docMk/>
            <pc:sldMk cId="2524625061" sldId="329"/>
            <ac:spMk id="8" creationId="{C5F1E241-3556-3EFA-CC21-9E5374FD507B}"/>
          </ac:spMkLst>
        </pc:spChg>
      </pc:sldChg>
      <pc:sldChg chg="modSp">
        <pc:chgData name="Kirsty Peacock" userId="f577cfc6511ba8ec" providerId="LiveId" clId="{CD0E9FDD-C686-40D3-ACFC-EB947C7A0280}" dt="2024-03-13T18:24:30.312" v="3799" actId="20577"/>
        <pc:sldMkLst>
          <pc:docMk/>
          <pc:sldMk cId="1417304984" sldId="330"/>
        </pc:sldMkLst>
        <pc:spChg chg="mod">
          <ac:chgData name="Kirsty Peacock" userId="f577cfc6511ba8ec" providerId="LiveId" clId="{CD0E9FDD-C686-40D3-ACFC-EB947C7A0280}" dt="2024-03-13T18:24:30.312" v="3799" actId="20577"/>
          <ac:spMkLst>
            <pc:docMk/>
            <pc:sldMk cId="1417304984" sldId="330"/>
            <ac:spMk id="8" creationId="{C5F1E241-3556-3EFA-CC21-9E5374FD507B}"/>
          </ac:spMkLst>
        </pc:spChg>
      </pc:sldChg>
      <pc:sldChg chg="modSp">
        <pc:chgData name="Kirsty Peacock" userId="f577cfc6511ba8ec" providerId="LiveId" clId="{CD0E9FDD-C686-40D3-ACFC-EB947C7A0280}" dt="2024-03-13T18:24:41.411" v="3803" actId="20577"/>
        <pc:sldMkLst>
          <pc:docMk/>
          <pc:sldMk cId="2587567206" sldId="332"/>
        </pc:sldMkLst>
        <pc:spChg chg="mod">
          <ac:chgData name="Kirsty Peacock" userId="f577cfc6511ba8ec" providerId="LiveId" clId="{CD0E9FDD-C686-40D3-ACFC-EB947C7A0280}" dt="2024-03-13T18:24:41.411" v="3803" actId="20577"/>
          <ac:spMkLst>
            <pc:docMk/>
            <pc:sldMk cId="2587567206" sldId="332"/>
            <ac:spMk id="8" creationId="{C5F1E241-3556-3EFA-CC21-9E5374FD507B}"/>
          </ac:spMkLst>
        </pc:spChg>
      </pc:sldChg>
      <pc:sldChg chg="modSp">
        <pc:chgData name="Kirsty Peacock" userId="f577cfc6511ba8ec" providerId="LiveId" clId="{CD0E9FDD-C686-40D3-ACFC-EB947C7A0280}" dt="2024-03-13T18:24:35.333" v="3801" actId="20577"/>
        <pc:sldMkLst>
          <pc:docMk/>
          <pc:sldMk cId="204062921" sldId="333"/>
        </pc:sldMkLst>
        <pc:spChg chg="mod">
          <ac:chgData name="Kirsty Peacock" userId="f577cfc6511ba8ec" providerId="LiveId" clId="{CD0E9FDD-C686-40D3-ACFC-EB947C7A0280}" dt="2024-03-13T18:24:35.333" v="3801" actId="20577"/>
          <ac:spMkLst>
            <pc:docMk/>
            <pc:sldMk cId="204062921" sldId="333"/>
            <ac:spMk id="8" creationId="{C5F1E241-3556-3EFA-CC21-9E5374FD507B}"/>
          </ac:spMkLst>
        </pc:spChg>
      </pc:sldChg>
      <pc:sldChg chg="addSp delSp modSp mod modAnim">
        <pc:chgData name="Kirsty Peacock" userId="f577cfc6511ba8ec" providerId="LiveId" clId="{CD0E9FDD-C686-40D3-ACFC-EB947C7A0280}" dt="2024-03-13T13:42:01.097" v="4" actId="20577"/>
        <pc:sldMkLst>
          <pc:docMk/>
          <pc:sldMk cId="647516742" sldId="334"/>
        </pc:sldMkLst>
        <pc:spChg chg="mod">
          <ac:chgData name="Kirsty Peacock" userId="f577cfc6511ba8ec" providerId="LiveId" clId="{CD0E9FDD-C686-40D3-ACFC-EB947C7A0280}" dt="2024-03-13T13:42:01.097" v="4" actId="20577"/>
          <ac:spMkLst>
            <pc:docMk/>
            <pc:sldMk cId="647516742" sldId="334"/>
            <ac:spMk id="8" creationId="{C5F1E241-3556-3EFA-CC21-9E5374FD507B}"/>
          </ac:spMkLst>
        </pc:spChg>
        <pc:spChg chg="add del">
          <ac:chgData name="Kirsty Peacock" userId="f577cfc6511ba8ec" providerId="LiveId" clId="{CD0E9FDD-C686-40D3-ACFC-EB947C7A0280}" dt="2024-03-13T13:37:42.778" v="1" actId="22"/>
          <ac:spMkLst>
            <pc:docMk/>
            <pc:sldMk cId="647516742" sldId="334"/>
            <ac:spMk id="14" creationId="{F3DB2D41-2636-7BA4-B94F-19EE039B1DBB}"/>
          </ac:spMkLst>
        </pc:spChg>
        <pc:spChg chg="add mod">
          <ac:chgData name="Kirsty Peacock" userId="f577cfc6511ba8ec" providerId="LiveId" clId="{CD0E9FDD-C686-40D3-ACFC-EB947C7A0280}" dt="2024-03-13T13:37:51.628" v="2"/>
          <ac:spMkLst>
            <pc:docMk/>
            <pc:sldMk cId="647516742" sldId="334"/>
            <ac:spMk id="15" creationId="{EB8001B7-277A-2CAD-4599-1691FB85A04D}"/>
          </ac:spMkLst>
        </pc:spChg>
        <pc:picChg chg="add mod">
          <ac:chgData name="Kirsty Peacock" userId="f577cfc6511ba8ec" providerId="LiveId" clId="{CD0E9FDD-C686-40D3-ACFC-EB947C7A0280}" dt="2024-03-13T13:37:51.628" v="2"/>
          <ac:picMkLst>
            <pc:docMk/>
            <pc:sldMk cId="647516742" sldId="334"/>
            <ac:picMk id="16" creationId="{E69C0162-1735-BBD5-98D1-331CC1FA8E7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C8328-F8A3-48CC-9FFF-42475C5B5056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6DE6B-8E24-4B75-90D5-9193827A4B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9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6DE6B-8E24-4B75-90D5-9193827A4BE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9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7B8F-BD94-C6FC-2C39-B0754A0D2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93F87-C03A-18CB-8C20-8CF338B37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96C95-C2F6-57B6-D990-D7EA55E9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4DBE2-5542-3EE7-16EC-74F122CA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8218F-AFB4-8916-9766-08EFF413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8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5AC3-F8B7-ED19-405F-AF5BEA84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25761-F997-CCB5-896F-4C04EC69C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387D3-C33A-E83F-31EB-6EA61DF6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55B8-CFE2-7E26-89A6-1DD5BB13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9FF6D-55AE-8598-1B34-F3F96D95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5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473B1-15F0-75C3-E4B0-357E7E859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CD1D0-4E10-2626-464D-6266BD073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2D0B5-F010-3293-2702-A1F8F4C9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32CC5-E8FE-037A-BD8D-C4E0D7E0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79C5C-B9B9-16E2-6B78-A5E763D25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8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51ED-DA9C-AF0A-965A-1EFEDF3F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4474C-0A43-4A74-3ABA-0B13F6117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7C040-91FA-2C9D-2295-F46785880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16184-E927-60E6-E7D9-6A4AB185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067A6-94EB-D8E3-54D9-ABB712DF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1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B342-71D5-B45C-6EB4-9FA35BAF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D638-213E-AC18-89ED-1C5167527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0C26B-5B02-511B-808C-EF884222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FE3BE-23E2-DD16-D926-093F8B7D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A1FE4-4833-9FF3-483C-01E580F3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1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4DF8-D653-E38F-7ADB-1E701921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DEAB3-6A0A-04F9-781A-92540D1A8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6DE65-F1A4-21FD-C7DC-CEAFBF62D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93AFA-46CF-B28E-7093-D6C269CC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84B9E-A5F3-27F0-9B30-E527B2C4A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4BF7D-C07A-6DC3-4D92-224BF884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8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1949-FC9A-85E7-E4D7-04E7F12C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ECEC0-1406-0D7B-6777-92ACC54F6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7730F-0F34-4AE6-B8AF-C85F427B5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769F4-064E-FEC2-9477-D60543D9D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D0FE2-5C33-B987-2562-8716ACEE1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E44A5C-9BB6-0059-E6F3-3257E44D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F4077-BF55-2428-3D24-27AB4028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E59F83-21CD-BBF6-4BE2-056DE712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122B-8F9E-2461-7789-22AD1E03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2FB61-D060-2D05-EBEE-BFE18D01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0DE3F-DAF7-7C2C-440E-5C93B483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24BCC-F5F1-0538-F114-485FB119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B0144-D47A-864F-47DD-7EC1B4E45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0E5F6D-9440-D269-C6D3-6C61FE22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9035C-D613-2D02-F86D-E5284B01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7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43B93-87CC-9F0C-5A46-2785D3F9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ED69D-7B40-BE9A-EDDB-914CF5B06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EF6E0-ED47-D6B4-3DBC-87BB717A9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E6699-137C-AB62-5067-A10AC2FD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509AB-D2BB-D103-A78F-75BF6AA3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EA868-0AB3-D818-5502-B21ED247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6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BEDAB-34FC-D0F3-47BD-42021887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04E647-8A93-D186-819D-663746BCC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1A829-B85A-46B7-ACBD-695E2E8C5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20DCE-D869-47FF-C37E-90516CEB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786BD-8F9D-DBE7-882E-AD788A9AB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46A3D-2E97-026D-3907-08BF26A9E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8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5E378-523B-FE59-0195-386B3A9F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B8549-D847-82DE-1036-D526E69DC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3FB28-EFB6-8AAA-6F3E-1983B0C70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7A3C-A1AB-444D-BAD9-8570A4D391A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A7478-74D3-1471-E659-EBE42B953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27209-D7B5-8854-C712-F3DE125FF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4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19.png"/><Relationship Id="rId4" Type="http://schemas.openxmlformats.org/officeDocument/2006/relationships/image" Target="../media/image12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19.png"/><Relationship Id="rId4" Type="http://schemas.openxmlformats.org/officeDocument/2006/relationships/image" Target="../media/image12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19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20.png"/><Relationship Id="rId3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4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2.png"/><Relationship Id="rId5" Type="http://schemas.openxmlformats.org/officeDocument/2006/relationships/image" Target="../media/image27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6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2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2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2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19.png"/><Relationship Id="rId4" Type="http://schemas.openxmlformats.org/officeDocument/2006/relationships/image" Target="../media/image12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19.png"/><Relationship Id="rId4" Type="http://schemas.openxmlformats.org/officeDocument/2006/relationships/image" Target="../media/image12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2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16700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Retrieval Activity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BC4ED8-37A9-28BF-718A-2C2E9735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8"/>
            <a:ext cx="704087" cy="7040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A139E0-798D-FE86-6490-2ED7A4F89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27" y="1339690"/>
            <a:ext cx="2105977" cy="19366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DE7078-94BB-8A12-6DB5-CFC5CE952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27" y="3429000"/>
            <a:ext cx="2105978" cy="20678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741347E-C84D-416D-24CF-3BCB27A1D0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8306" y="1339690"/>
            <a:ext cx="1991015" cy="17186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D0846D-4930-428A-8EF0-A5C060976F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0595" y="3574917"/>
            <a:ext cx="1866435" cy="17759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0195664-7949-655D-7F0D-D4CD47EF66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5323" y="1339690"/>
            <a:ext cx="2105977" cy="169168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6A34BA9-20AF-018E-00EE-A2839D2F87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95034" y="3429000"/>
            <a:ext cx="2086266" cy="178142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06D9275-F850-B088-091D-6B0FFDBFAE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50306" y="1356742"/>
            <a:ext cx="2276793" cy="165758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FBA890E-B39A-3DC6-6B85-FE6C1721AA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0833" y="3276306"/>
            <a:ext cx="2086266" cy="178142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15350EA-428C-CB18-E8E7-72E4C0BD3039}"/>
              </a:ext>
            </a:extLst>
          </p:cNvPr>
          <p:cNvSpPr txBox="1"/>
          <p:nvPr/>
        </p:nvSpPr>
        <p:spPr>
          <a:xfrm>
            <a:off x="533750" y="5646910"/>
            <a:ext cx="11140912" cy="869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latin typeface="Century Gothic" panose="020B0502020202020204" pitchFamily="34" charset="0"/>
              </a:rPr>
              <a:t>azul			marron			blanco			negro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Century Gothic" panose="020B0502020202020204" pitchFamily="34" charset="0"/>
              </a:rPr>
              <a:t>verde			amarillo			naranja			rojo</a:t>
            </a:r>
          </a:p>
        </p:txBody>
      </p:sp>
    </p:spTree>
    <p:extLst>
      <p:ext uri="{BB962C8B-B14F-4D97-AF65-F5344CB8AC3E}">
        <p14:creationId xmlns:p14="http://schemas.microsoft.com/office/powerpoint/2010/main" val="414701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2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  <p:bldP spid="29" grpId="0" animBg="1"/>
      <p:bldP spid="17" grpId="0" animBg="1"/>
      <p:bldP spid="7" grpId="0" animBg="1"/>
      <p:bldP spid="8" grpId="0" animBg="1"/>
      <p:bldP spid="9" grpId="0" animBg="1"/>
      <p:bldP spid="10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0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  <p:bldP spid="29" grpId="0" animBg="1"/>
      <p:bldP spid="17" grpId="0" animBg="1"/>
      <p:bldP spid="6" grpId="0" animBg="1"/>
      <p:bldP spid="8" grpId="0" animBg="1"/>
      <p:bldP spid="9" grpId="0" animBg="1"/>
      <p:bldP spid="10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  <p:bldP spid="29" grpId="0" animBg="1"/>
      <p:bldP spid="17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6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  <p:bldP spid="29" grpId="0" animBg="1"/>
      <p:bldP spid="17" grpId="0" animBg="1"/>
      <p:bldP spid="6" grpId="0" animBg="1"/>
      <p:bldP spid="7" grpId="0" animBg="1"/>
      <p:bldP spid="8" grpId="0" animBg="1"/>
      <p:bldP spid="10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42935" y="151744"/>
            <a:ext cx="6891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246314B-EC05-5F1C-4BC8-EC4649AFF85A}"/>
              </a:ext>
            </a:extLst>
          </p:cNvPr>
          <p:cNvSpPr txBox="1"/>
          <p:nvPr/>
        </p:nvSpPr>
        <p:spPr>
          <a:xfrm>
            <a:off x="90186" y="690413"/>
            <a:ext cx="10066790" cy="373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Century Gothic" panose="020B0502020202020204" pitchFamily="34" charset="0"/>
              </a:rPr>
              <a:t>Make sure you check your adjective agreement when describing items of clothing.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DFFC4C2-316B-ECA2-23DF-3132BF6C9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44448"/>
              </p:ext>
            </p:extLst>
          </p:nvPr>
        </p:nvGraphicFramePr>
        <p:xfrm>
          <a:off x="220210" y="1154123"/>
          <a:ext cx="10665710" cy="29402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142">
                  <a:extLst>
                    <a:ext uri="{9D8B030D-6E8A-4147-A177-3AD203B41FA5}">
                      <a16:colId xmlns:a16="http://schemas.microsoft.com/office/drawing/2014/main" val="1124406699"/>
                    </a:ext>
                  </a:extLst>
                </a:gridCol>
                <a:gridCol w="2133142">
                  <a:extLst>
                    <a:ext uri="{9D8B030D-6E8A-4147-A177-3AD203B41FA5}">
                      <a16:colId xmlns:a16="http://schemas.microsoft.com/office/drawing/2014/main" val="1795632268"/>
                    </a:ext>
                  </a:extLst>
                </a:gridCol>
                <a:gridCol w="2133142">
                  <a:extLst>
                    <a:ext uri="{9D8B030D-6E8A-4147-A177-3AD203B41FA5}">
                      <a16:colId xmlns:a16="http://schemas.microsoft.com/office/drawing/2014/main" val="2821598654"/>
                    </a:ext>
                  </a:extLst>
                </a:gridCol>
                <a:gridCol w="2133142">
                  <a:extLst>
                    <a:ext uri="{9D8B030D-6E8A-4147-A177-3AD203B41FA5}">
                      <a16:colId xmlns:a16="http://schemas.microsoft.com/office/drawing/2014/main" val="1619388604"/>
                    </a:ext>
                  </a:extLst>
                </a:gridCol>
                <a:gridCol w="2133142">
                  <a:extLst>
                    <a:ext uri="{9D8B030D-6E8A-4147-A177-3AD203B41FA5}">
                      <a16:colId xmlns:a16="http://schemas.microsoft.com/office/drawing/2014/main" val="1823938233"/>
                    </a:ext>
                  </a:extLst>
                </a:gridCol>
              </a:tblGrid>
              <a:tr h="42002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Ending in…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7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Single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7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Plural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7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783110"/>
                  </a:ext>
                </a:extLst>
              </a:tr>
              <a:tr h="42002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C8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Masculine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C8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Feminine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6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Masculine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C8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Feminine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6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29084"/>
                  </a:ext>
                </a:extLst>
              </a:tr>
              <a:tr h="42002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latin typeface="Century Gothic" panose="020B0502020202020204" pitchFamily="34" charset="0"/>
                        </a:rPr>
                        <a:t>Un vestid</a:t>
                      </a:r>
                      <a:r>
                        <a:rPr lang="en-US" b="1" i="1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latin typeface="Century Gothic" panose="020B0502020202020204" pitchFamily="34" charset="0"/>
                        </a:rPr>
                        <a:t>Un</a:t>
                      </a:r>
                      <a:r>
                        <a:rPr lang="en-US" b="1" i="1" dirty="0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US" b="0" i="1" dirty="0">
                          <a:latin typeface="Century Gothic" panose="020B0502020202020204" pitchFamily="34" charset="0"/>
                        </a:rPr>
                        <a:t> fald</a:t>
                      </a:r>
                      <a:r>
                        <a:rPr lang="en-US" b="1" i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latin typeface="Century Gothic" panose="020B0502020202020204" pitchFamily="34" charset="0"/>
                        </a:rPr>
                        <a:t>Un</a:t>
                      </a:r>
                      <a:r>
                        <a:rPr lang="en-US" b="1" i="1" dirty="0">
                          <a:latin typeface="Century Gothic" panose="020B0502020202020204" pitchFamily="34" charset="0"/>
                        </a:rPr>
                        <a:t>os </a:t>
                      </a:r>
                      <a:r>
                        <a:rPr lang="en-US" b="0" i="1" dirty="0">
                          <a:latin typeface="Century Gothic" panose="020B0502020202020204" pitchFamily="34" charset="0"/>
                        </a:rPr>
                        <a:t>vaquer</a:t>
                      </a:r>
                      <a:r>
                        <a:rPr lang="en-US" b="1" i="1" dirty="0">
                          <a:latin typeface="Century Gothic" panose="020B0502020202020204" pitchFamily="34" charset="0"/>
                        </a:rPr>
                        <a:t>os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latin typeface="Century Gothic" panose="020B0502020202020204" pitchFamily="34" charset="0"/>
                        </a:rPr>
                        <a:t>Un</a:t>
                      </a:r>
                      <a:r>
                        <a:rPr lang="en-US" b="1" i="1" dirty="0"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en-US" b="0" i="1" dirty="0">
                          <a:latin typeface="Century Gothic" panose="020B0502020202020204" pitchFamily="34" charset="0"/>
                        </a:rPr>
                        <a:t> bot</a:t>
                      </a:r>
                      <a:r>
                        <a:rPr lang="en-US" b="1" i="1" dirty="0">
                          <a:latin typeface="Century Gothic" panose="020B0502020202020204" pitchFamily="34" charset="0"/>
                        </a:rPr>
                        <a:t>as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683237"/>
                  </a:ext>
                </a:extLst>
              </a:tr>
              <a:tr h="42002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-o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roj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roj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roj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os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roj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as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242577"/>
                  </a:ext>
                </a:extLst>
              </a:tr>
              <a:tr h="42002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- 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verd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verd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verd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verd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479994"/>
                  </a:ext>
                </a:extLst>
              </a:tr>
              <a:tr h="4200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b="1" dirty="0">
                          <a:latin typeface="Century Gothic" panose="020B0502020202020204" pitchFamily="34" charset="0"/>
                        </a:rPr>
                        <a:t>-a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ros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ros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ros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as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ros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as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677208"/>
                  </a:ext>
                </a:extLst>
              </a:tr>
              <a:tr h="42002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consonant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azul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azul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azul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entury Gothic" panose="020B0502020202020204" pitchFamily="34" charset="0"/>
                        </a:rPr>
                        <a:t>azul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es</a:t>
                      </a:r>
                      <a:r>
                        <a:rPr lang="en-US" b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92148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9842A02-D520-1A7E-DB8B-DBC44728F8C0}"/>
              </a:ext>
            </a:extLst>
          </p:cNvPr>
          <p:cNvSpPr txBox="1"/>
          <p:nvPr/>
        </p:nvSpPr>
        <p:spPr>
          <a:xfrm>
            <a:off x="220210" y="4169735"/>
            <a:ext cx="6112042" cy="25326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latin typeface="Century Gothic" panose="020B0502020202020204" pitchFamily="34" charset="0"/>
              </a:rPr>
              <a:t>Select the correct option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Unos vaqueros </a:t>
            </a:r>
            <a:r>
              <a:rPr lang="fr-FR" b="1" dirty="0">
                <a:latin typeface="Century Gothic" panose="020B0502020202020204" pitchFamily="34" charset="0"/>
              </a:rPr>
              <a:t>azul / azules.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Unas botas </a:t>
            </a:r>
            <a:r>
              <a:rPr lang="fr-FR" b="1" dirty="0">
                <a:latin typeface="Century Gothic" panose="020B0502020202020204" pitchFamily="34" charset="0"/>
              </a:rPr>
              <a:t>negra / negros / negras.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Un vestido </a:t>
            </a:r>
            <a:r>
              <a:rPr lang="fr-FR" b="1" dirty="0">
                <a:latin typeface="Century Gothic" panose="020B0502020202020204" pitchFamily="34" charset="0"/>
              </a:rPr>
              <a:t>rojo / roja / rojos.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Una camiseta </a:t>
            </a:r>
            <a:r>
              <a:rPr lang="fr-FR" b="1" dirty="0">
                <a:latin typeface="Century Gothic" panose="020B0502020202020204" pitchFamily="34" charset="0"/>
              </a:rPr>
              <a:t>blanco / blanca / blancas.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Unos zapatos </a:t>
            </a:r>
            <a:r>
              <a:rPr lang="fr-FR" b="1" dirty="0">
                <a:latin typeface="Century Gothic" panose="020B0502020202020204" pitchFamily="34" charset="0"/>
              </a:rPr>
              <a:t>negro / negros / negras. </a:t>
            </a:r>
          </a:p>
        </p:txBody>
      </p:sp>
      <p:pic>
        <p:nvPicPr>
          <p:cNvPr id="6" name="Picture 6" descr="Grammar ">
            <a:extLst>
              <a:ext uri="{FF2B5EF4-FFF2-40B4-BE49-F238E27FC236}">
                <a16:creationId xmlns:a16="http://schemas.microsoft.com/office/drawing/2014/main" id="{EF14EA28-F832-9A55-1EDB-6517F6A15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361" y="220930"/>
            <a:ext cx="789432" cy="78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048A9D0-8BDA-355A-F5F2-19CDB8F3024E}"/>
              </a:ext>
            </a:extLst>
          </p:cNvPr>
          <p:cNvGraphicFramePr>
            <a:graphicFrameLocks noGrp="1"/>
          </p:cNvGraphicFramePr>
          <p:nvPr/>
        </p:nvGraphicFramePr>
        <p:xfrm>
          <a:off x="244071" y="1288930"/>
          <a:ext cx="6397455" cy="5054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2485">
                  <a:extLst>
                    <a:ext uri="{9D8B030D-6E8A-4147-A177-3AD203B41FA5}">
                      <a16:colId xmlns:a16="http://schemas.microsoft.com/office/drawing/2014/main" val="2114598863"/>
                    </a:ext>
                  </a:extLst>
                </a:gridCol>
                <a:gridCol w="2132485">
                  <a:extLst>
                    <a:ext uri="{9D8B030D-6E8A-4147-A177-3AD203B41FA5}">
                      <a16:colId xmlns:a16="http://schemas.microsoft.com/office/drawing/2014/main" val="685079183"/>
                    </a:ext>
                  </a:extLst>
                </a:gridCol>
                <a:gridCol w="2132485">
                  <a:extLst>
                    <a:ext uri="{9D8B030D-6E8A-4147-A177-3AD203B41FA5}">
                      <a16:colId xmlns:a16="http://schemas.microsoft.com/office/drawing/2014/main" val="1912090195"/>
                    </a:ext>
                  </a:extLst>
                </a:gridCol>
              </a:tblGrid>
              <a:tr h="168490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824367"/>
                  </a:ext>
                </a:extLst>
              </a:tr>
              <a:tr h="168490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 panose="020B0502020202020204" pitchFamily="34" charset="0"/>
                        </a:rPr>
                        <a:t>d.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 panose="020B0502020202020204" pitchFamily="34" charset="0"/>
                        </a:rPr>
                        <a:t>e.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 panose="020B0502020202020204" pitchFamily="34" charset="0"/>
                        </a:rPr>
                        <a:t>f.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997708"/>
                  </a:ext>
                </a:extLst>
              </a:tr>
              <a:tr h="168490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 panose="020B0502020202020204" pitchFamily="34" charset="0"/>
                        </a:rPr>
                        <a:t>g.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 panose="020B0502020202020204" pitchFamily="34" charset="0"/>
                        </a:rPr>
                        <a:t>h.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 panose="020B0502020202020204" pitchFamily="34" charset="0"/>
                        </a:rPr>
                        <a:t>i.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96179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83FEF9-3D14-CD42-971C-4FA5FCCB2B78}"/>
              </a:ext>
            </a:extLst>
          </p:cNvPr>
          <p:cNvSpPr txBox="1"/>
          <p:nvPr/>
        </p:nvSpPr>
        <p:spPr>
          <a:xfrm>
            <a:off x="6721553" y="1139081"/>
            <a:ext cx="5242193" cy="5194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b="1" dirty="0">
                <a:latin typeface="Century Gothic" panose="020B0502020202020204" pitchFamily="34" charset="0"/>
              </a:rPr>
              <a:t>Listen to me and decide which box matches the Spanish that you hear.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Normalmente llevo unos pantalones negros y una camisa blanca. </a:t>
            </a:r>
            <a:r>
              <a:rPr lang="en-US" sz="14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i</a:t>
            </a:r>
            <a:endParaRPr lang="es-ES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Cuando voy al colegio llevo una camisa blanca. </a:t>
            </a:r>
            <a:r>
              <a:rPr lang="en-US" sz="14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e</a:t>
            </a:r>
            <a:endParaRPr lang="es-ES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Llevo una camiseta azul y unas zapatillas. </a:t>
            </a:r>
            <a:r>
              <a:rPr lang="en-US" sz="14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f</a:t>
            </a:r>
            <a:endParaRPr lang="es-ES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1400" dirty="0">
                <a:latin typeface="Century Gothic" panose="020B0502020202020204" pitchFamily="34" charset="0"/>
              </a:rPr>
              <a:t>Suelo llevar unos vaqueros y una sudadera naranja. </a:t>
            </a:r>
            <a:r>
              <a:rPr lang="en-US" sz="14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d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1400" dirty="0">
                <a:latin typeface="Century Gothic" panose="020B0502020202020204" pitchFamily="34" charset="0"/>
              </a:rPr>
              <a:t>Los fines de semana llevo una gorra azul. </a:t>
            </a:r>
            <a:r>
              <a:rPr lang="en-US" sz="14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a</a:t>
            </a:r>
            <a:endParaRPr lang="en-US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1400" dirty="0">
                <a:latin typeface="Century Gothic" panose="020B0502020202020204" pitchFamily="34" charset="0"/>
              </a:rPr>
              <a:t>Normalmente llevo una chaqueta roja y una gorra. </a:t>
            </a:r>
            <a:r>
              <a:rPr lang="en-US" sz="14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b</a:t>
            </a:r>
            <a:endParaRPr lang="en-US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1400" dirty="0">
                <a:latin typeface="Century Gothic" panose="020B0502020202020204" pitchFamily="34" charset="0"/>
              </a:rPr>
              <a:t>Suelo llevar una falda azul y unas botas negras. </a:t>
            </a:r>
            <a:r>
              <a:rPr lang="en-US" sz="14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g</a:t>
            </a:r>
            <a:endParaRPr lang="en-US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1400" dirty="0">
                <a:latin typeface="Century Gothic" panose="020B0502020202020204" pitchFamily="34" charset="0"/>
              </a:rPr>
              <a:t>Cuando voy de compras llevo unos vaqueros. </a:t>
            </a:r>
            <a:r>
              <a:rPr lang="en-US" sz="14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c</a:t>
            </a:r>
            <a:endParaRPr lang="en-US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1400" dirty="0">
                <a:latin typeface="Century Gothic" panose="020B0502020202020204" pitchFamily="34" charset="0"/>
              </a:rPr>
              <a:t>Los fines de semana llevo un vestido verde. </a:t>
            </a:r>
            <a:r>
              <a:rPr lang="en-US" sz="14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h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832F4FBF-D17F-9D45-2452-2DE6F3C8F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3663" y="125761"/>
            <a:ext cx="860430" cy="86043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D032932-7A9A-A2EC-A07F-D6FD03F4CE09}"/>
              </a:ext>
            </a:extLst>
          </p:cNvPr>
          <p:cNvSpPr txBox="1"/>
          <p:nvPr/>
        </p:nvSpPr>
        <p:spPr>
          <a:xfrm>
            <a:off x="2602246" y="85725"/>
            <a:ext cx="69799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829877-EB1B-10A8-533E-B0FAE58D5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87" y="1850136"/>
            <a:ext cx="816633" cy="8166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7A241ED-7095-68AA-F343-4FAAA1652E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2503" y="3480510"/>
            <a:ext cx="758753" cy="75875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1568984-1C7E-42F9-323C-926D578EAF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576" y="1850136"/>
            <a:ext cx="816633" cy="81663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62E72F0-5756-E5FC-7238-7034346AB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503" y="5160753"/>
            <a:ext cx="816633" cy="81663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F64E73C-9DA4-C6E6-9E3E-015A74C621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0552" y="3339644"/>
            <a:ext cx="1040486" cy="104048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2527D72-B77D-D9BC-00C1-3C51FF1F7E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8737" y="1722120"/>
            <a:ext cx="1017916" cy="101791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102C499-C55F-E647-1AF6-51D91EAB11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16736" y="1822894"/>
            <a:ext cx="917142" cy="91714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0139834-B8AE-BA27-F2A4-F7B6F46040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7378" y="5160753"/>
            <a:ext cx="895906" cy="89590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6A1E5CE-7C61-2770-2C47-368E453722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5209" y="5088463"/>
            <a:ext cx="1040486" cy="104048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5579D2D-20C3-76C4-6593-9EAB441DAB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254" y="3478074"/>
            <a:ext cx="1017916" cy="101791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F940E19-06B4-50B3-8FFD-1D58196B02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46170" y="3517815"/>
            <a:ext cx="917141" cy="91714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45C04C6-0334-8902-CDD2-BC96E621CB4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45617" y="5201456"/>
            <a:ext cx="775930" cy="77593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62B72E2-9252-52E7-7257-CB8A4254A0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68433" y="3449759"/>
            <a:ext cx="930371" cy="93037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B2C2EC6-7B78-0CD5-6B9B-8E44989D99E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97153" y="3498713"/>
            <a:ext cx="946023" cy="9460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2C96FA7-1C4A-13BF-759D-59C58B36405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4272" y="5240026"/>
            <a:ext cx="816633" cy="81663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369F6E3-1155-4FCB-1166-0DF25316F3C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16736" y="5139517"/>
            <a:ext cx="917142" cy="91714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475A70E-2D40-66B9-537C-722B17C68C8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455260" y="1850136"/>
            <a:ext cx="816634" cy="81663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9746A9AC-45F0-3992-24AD-95FF969B0DD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42798" y="1847047"/>
            <a:ext cx="880225" cy="88022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04B7B01-60CC-36FE-8283-D41593594E2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63273" y="184211"/>
            <a:ext cx="617130" cy="61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3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DC773C2-4C20-4D3F-139F-316050532BEA}"/>
              </a:ext>
            </a:extLst>
          </p:cNvPr>
          <p:cNvSpPr txBox="1"/>
          <p:nvPr/>
        </p:nvSpPr>
        <p:spPr>
          <a:xfrm>
            <a:off x="5354574" y="1533808"/>
            <a:ext cx="6094476" cy="4877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400" dirty="0">
                <a:latin typeface="Century Gothic" panose="020B0502020202020204" pitchFamily="34" charset="0"/>
              </a:rPr>
              <a:t>1. Mi amiga lleva unos vaqueros y una camisa blanca.</a:t>
            </a:r>
          </a:p>
          <a:p>
            <a:pPr>
              <a:lnSpc>
                <a:spcPct val="200000"/>
              </a:lnSpc>
            </a:pPr>
            <a:r>
              <a:rPr lang="es-ES" sz="1400" dirty="0">
                <a:latin typeface="Century Gothic" panose="020B0502020202020204" pitchFamily="34" charset="0"/>
              </a:rPr>
              <a:t>2. Los fines de semana yo llevo unas zapatillas.</a:t>
            </a:r>
          </a:p>
          <a:p>
            <a:pPr>
              <a:lnSpc>
                <a:spcPct val="200000"/>
              </a:lnSpc>
            </a:pPr>
            <a:r>
              <a:rPr lang="es-ES" sz="1400" dirty="0">
                <a:latin typeface="Century Gothic" panose="020B0502020202020204" pitchFamily="34" charset="0"/>
              </a:rPr>
              <a:t>3. Mis padres llevan unas botas negras.</a:t>
            </a:r>
          </a:p>
          <a:p>
            <a:pPr>
              <a:lnSpc>
                <a:spcPct val="200000"/>
              </a:lnSpc>
            </a:pPr>
            <a:r>
              <a:rPr lang="es-ES" sz="1400" dirty="0">
                <a:latin typeface="Century Gothic" panose="020B0502020202020204" pitchFamily="34" charset="0"/>
              </a:rPr>
              <a:t>4. Y tú? Llevas un vestido?</a:t>
            </a:r>
          </a:p>
          <a:p>
            <a:pPr>
              <a:lnSpc>
                <a:spcPct val="200000"/>
              </a:lnSpc>
            </a:pPr>
            <a:r>
              <a:rPr lang="es-ES" sz="1400" dirty="0">
                <a:latin typeface="Century Gothic" panose="020B0502020202020204" pitchFamily="34" charset="0"/>
              </a:rPr>
              <a:t>5. Cuando vamos al colegio mis amigos y yo llevamos una camiseta azul.</a:t>
            </a:r>
          </a:p>
          <a:p>
            <a:pPr>
              <a:lnSpc>
                <a:spcPct val="200000"/>
              </a:lnSpc>
            </a:pPr>
            <a:r>
              <a:rPr lang="es-ES" sz="1400" dirty="0">
                <a:latin typeface="Century Gothic" panose="020B0502020202020204" pitchFamily="34" charset="0"/>
              </a:rPr>
              <a:t>6. Los fines de semana mis amigas llevan unos zapatos negros.</a:t>
            </a:r>
          </a:p>
          <a:p>
            <a:pPr>
              <a:lnSpc>
                <a:spcPct val="200000"/>
              </a:lnSpc>
            </a:pPr>
            <a:r>
              <a:rPr lang="es-ES" sz="1400" dirty="0">
                <a:latin typeface="Century Gothic" panose="020B0502020202020204" pitchFamily="34" charset="0"/>
              </a:rPr>
              <a:t>7. Mi hermana lleva la ropa cómoda. </a:t>
            </a:r>
          </a:p>
          <a:p>
            <a:pPr>
              <a:lnSpc>
                <a:spcPct val="200000"/>
              </a:lnSpc>
            </a:pPr>
            <a:r>
              <a:rPr lang="es-ES" sz="1400" dirty="0">
                <a:latin typeface="Century Gothic" panose="020B0502020202020204" pitchFamily="34" charset="0"/>
              </a:rPr>
              <a:t>8. Mi hermano y yo llevamos una gorra cuando practicamos deporte. </a:t>
            </a:r>
          </a:p>
          <a:p>
            <a:pPr>
              <a:lnSpc>
                <a:spcPct val="200000"/>
              </a:lnSpc>
            </a:pP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492875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50456" y="151744"/>
            <a:ext cx="6891087" cy="90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Grammar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7B3781-90E3-F240-98AC-E46308010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082385"/>
              </p:ext>
            </p:extLst>
          </p:nvPr>
        </p:nvGraphicFramePr>
        <p:xfrm>
          <a:off x="276724" y="2131060"/>
          <a:ext cx="474746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3732">
                  <a:extLst>
                    <a:ext uri="{9D8B030D-6E8A-4147-A177-3AD203B41FA5}">
                      <a16:colId xmlns:a16="http://schemas.microsoft.com/office/drawing/2014/main" val="1576144245"/>
                    </a:ext>
                  </a:extLst>
                </a:gridCol>
                <a:gridCol w="2373732">
                  <a:extLst>
                    <a:ext uri="{9D8B030D-6E8A-4147-A177-3AD203B41FA5}">
                      <a16:colId xmlns:a16="http://schemas.microsoft.com/office/drawing/2014/main" val="399368061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llevar – to wear</a:t>
                      </a:r>
                    </a:p>
                  </a:txBody>
                  <a:tcPr anchor="ctr">
                    <a:solidFill>
                      <a:srgbClr val="C193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3140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I wear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Llev</a:t>
                      </a:r>
                      <a:r>
                        <a:rPr lang="en-US" sz="1200" b="1" dirty="0">
                          <a:solidFill>
                            <a:srgbClr val="FE6D6A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0900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You sg wear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Llev</a:t>
                      </a:r>
                      <a:r>
                        <a:rPr lang="en-US" sz="1200" b="1" dirty="0">
                          <a:solidFill>
                            <a:srgbClr val="FE6D6A"/>
                          </a:solidFill>
                          <a:latin typeface="Century Gothic" panose="020B0502020202020204" pitchFamily="34" charset="0"/>
                        </a:rPr>
                        <a:t>as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2428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He / she wears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Llev</a:t>
                      </a:r>
                      <a:r>
                        <a:rPr lang="en-US" sz="1200" b="1" dirty="0">
                          <a:solidFill>
                            <a:srgbClr val="FE6D6A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969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We wear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Llev</a:t>
                      </a:r>
                      <a:r>
                        <a:rPr lang="en-US" sz="1200" b="1" dirty="0">
                          <a:solidFill>
                            <a:srgbClr val="FE6D6A"/>
                          </a:solidFill>
                          <a:latin typeface="Century Gothic" panose="020B0502020202020204" pitchFamily="34" charset="0"/>
                        </a:rPr>
                        <a:t>amos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877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You all wear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Llev</a:t>
                      </a:r>
                      <a:r>
                        <a:rPr lang="en-US" sz="1200" b="1" dirty="0">
                          <a:solidFill>
                            <a:srgbClr val="FE6D6A"/>
                          </a:solidFill>
                          <a:latin typeface="Century Gothic" panose="020B0502020202020204" pitchFamily="34" charset="0"/>
                        </a:rPr>
                        <a:t>áis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294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They wear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Llev</a:t>
                      </a:r>
                      <a:r>
                        <a:rPr lang="en-US" sz="1200" b="1" dirty="0">
                          <a:solidFill>
                            <a:srgbClr val="FE6D6A"/>
                          </a:solidFill>
                          <a:latin typeface="Century Gothic" panose="020B0502020202020204" pitchFamily="34" charset="0"/>
                        </a:rPr>
                        <a:t>an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724635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1484EB6-8516-AB1E-DEF8-4054D373ED15}"/>
              </a:ext>
            </a:extLst>
          </p:cNvPr>
          <p:cNvSpPr/>
          <p:nvPr/>
        </p:nvSpPr>
        <p:spPr>
          <a:xfrm>
            <a:off x="6483452" y="1742086"/>
            <a:ext cx="453440" cy="2314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20E13D5-380B-F0E2-41D7-720DDAE174FF}"/>
              </a:ext>
            </a:extLst>
          </p:cNvPr>
          <p:cNvSpPr/>
          <p:nvPr/>
        </p:nvSpPr>
        <p:spPr>
          <a:xfrm>
            <a:off x="7650480" y="2131060"/>
            <a:ext cx="432816" cy="2314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25EAA9F-54E6-0525-E7F8-8FB6813A7902}"/>
              </a:ext>
            </a:extLst>
          </p:cNvPr>
          <p:cNvSpPr/>
          <p:nvPr/>
        </p:nvSpPr>
        <p:spPr>
          <a:xfrm>
            <a:off x="6614160" y="2584328"/>
            <a:ext cx="475488" cy="2314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081148B-44B2-4632-7370-9DD769A9BEA9}"/>
              </a:ext>
            </a:extLst>
          </p:cNvPr>
          <p:cNvSpPr/>
          <p:nvPr/>
        </p:nvSpPr>
        <p:spPr>
          <a:xfrm>
            <a:off x="6114288" y="3008961"/>
            <a:ext cx="499872" cy="2314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00321F4-06E8-DB3A-9640-75D10EA7A567}"/>
              </a:ext>
            </a:extLst>
          </p:cNvPr>
          <p:cNvSpPr/>
          <p:nvPr/>
        </p:nvSpPr>
        <p:spPr>
          <a:xfrm>
            <a:off x="9356648" y="3429000"/>
            <a:ext cx="756616" cy="2314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A259280-E09C-4B5A-5EA6-2B9DD7473B5C}"/>
              </a:ext>
            </a:extLst>
          </p:cNvPr>
          <p:cNvSpPr/>
          <p:nvPr/>
        </p:nvSpPr>
        <p:spPr>
          <a:xfrm>
            <a:off x="8409432" y="4276825"/>
            <a:ext cx="515112" cy="2314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C753E43-F4D6-1A7A-6B78-1AF5B74C3D7F}"/>
              </a:ext>
            </a:extLst>
          </p:cNvPr>
          <p:cNvSpPr/>
          <p:nvPr/>
        </p:nvSpPr>
        <p:spPr>
          <a:xfrm>
            <a:off x="6713042" y="4724451"/>
            <a:ext cx="447700" cy="2314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024ABF7-89B4-8FC9-34AB-110C52ADFCD2}"/>
              </a:ext>
            </a:extLst>
          </p:cNvPr>
          <p:cNvSpPr/>
          <p:nvPr/>
        </p:nvSpPr>
        <p:spPr>
          <a:xfrm>
            <a:off x="7150608" y="5129359"/>
            <a:ext cx="704088" cy="2314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Grammar ">
            <a:extLst>
              <a:ext uri="{FF2B5EF4-FFF2-40B4-BE49-F238E27FC236}">
                <a16:creationId xmlns:a16="http://schemas.microsoft.com/office/drawing/2014/main" id="{F00FE83D-2BF5-A062-3B51-94014EA30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209" y="210293"/>
            <a:ext cx="789432" cy="78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hanging room ">
            <a:extLst>
              <a:ext uri="{FF2B5EF4-FFF2-40B4-BE49-F238E27FC236}">
                <a16:creationId xmlns:a16="http://schemas.microsoft.com/office/drawing/2014/main" id="{08965AEB-41A9-0051-AEB3-75F4FFFB1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1" y="158899"/>
            <a:ext cx="750087" cy="75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82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492875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50456" y="151744"/>
            <a:ext cx="6891087" cy="90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Translations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C773C2-4C20-4D3F-139F-316050532BEA}"/>
              </a:ext>
            </a:extLst>
          </p:cNvPr>
          <p:cNvSpPr txBox="1"/>
          <p:nvPr/>
        </p:nvSpPr>
        <p:spPr>
          <a:xfrm>
            <a:off x="293180" y="2027648"/>
            <a:ext cx="6094476" cy="247696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At the weekend I wear blue jeans and a white tshirt.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My sister wears a green dress and black shoes.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At school my friends and I wear a blue shirt.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My parents never wear trainers.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When it’s sunny I wear a baseball cap.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A7F503-8028-0144-4963-390C5EF964BC}"/>
              </a:ext>
            </a:extLst>
          </p:cNvPr>
          <p:cNvSpPr txBox="1"/>
          <p:nvPr/>
        </p:nvSpPr>
        <p:spPr>
          <a:xfrm>
            <a:off x="293180" y="1058274"/>
            <a:ext cx="6094476" cy="783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Translate the sentences below into Spanish. Don’t forget to make your adjectives agree. The letter chains will help you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C7F752-2935-3773-9C11-DD55EC7D6EB8}"/>
              </a:ext>
            </a:extLst>
          </p:cNvPr>
          <p:cNvSpPr txBox="1"/>
          <p:nvPr/>
        </p:nvSpPr>
        <p:spPr>
          <a:xfrm>
            <a:off x="5999085" y="1924806"/>
            <a:ext cx="5757291" cy="247696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1600" b="1" dirty="0">
                <a:latin typeface="Century Gothic" panose="020B0502020202020204" pitchFamily="34" charset="0"/>
              </a:rPr>
              <a:t>L F D S L U V A Y U C B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1600" b="1" dirty="0">
                <a:latin typeface="Century Gothic" panose="020B0502020202020204" pitchFamily="34" charset="0"/>
              </a:rPr>
              <a:t>M H L U V Sunny Y U Z N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1600" b="1" dirty="0">
                <a:latin typeface="Century Gothic" panose="020B0502020202020204" pitchFamily="34" charset="0"/>
              </a:rPr>
              <a:t>E Sunny C M A Y Sunny L U C A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1600" b="1" dirty="0">
                <a:latin typeface="Century Gothic" panose="020B0502020202020204" pitchFamily="34" charset="0"/>
              </a:rPr>
              <a:t>M P N L U Z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fr-FR" sz="1600" b="1" dirty="0">
                <a:latin typeface="Century Gothic" panose="020B0502020202020204" pitchFamily="34" charset="0"/>
              </a:rPr>
              <a:t>C H S L U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AE65FB-19D2-3BBE-5A32-DBC6AB32ACA9}"/>
              </a:ext>
            </a:extLst>
          </p:cNvPr>
          <p:cNvSpPr txBox="1"/>
          <p:nvPr/>
        </p:nvSpPr>
        <p:spPr>
          <a:xfrm>
            <a:off x="6048896" y="2155250"/>
            <a:ext cx="5757291" cy="3953518"/>
          </a:xfrm>
          <a:prstGeom prst="rect">
            <a:avLst/>
          </a:prstGeom>
          <a:solidFill>
            <a:srgbClr val="FFE477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b="1" dirty="0">
                <a:latin typeface="Century Gothic" panose="020B0502020202020204" pitchFamily="34" charset="0"/>
              </a:rPr>
              <a:t>Los fines de semana llevo unos vaqueros y una camiseta blanca.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b="1" dirty="0">
                <a:latin typeface="Century Gothic" panose="020B0502020202020204" pitchFamily="34" charset="0"/>
              </a:rPr>
              <a:t>Mi hermana lleva un vestido verde y unos zapatos negros.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b="1" dirty="0">
                <a:latin typeface="Century Gothic" panose="020B0502020202020204" pitchFamily="34" charset="0"/>
              </a:rPr>
              <a:t>En el colegio mis amigos y yo llevamos una camisa azul.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b="1" dirty="0">
                <a:latin typeface="Century Gothic" panose="020B0502020202020204" pitchFamily="34" charset="0"/>
              </a:rPr>
              <a:t>Mis padres nunca llevan unas zapatillas.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b="1" dirty="0">
                <a:latin typeface="Century Gothic" panose="020B0502020202020204" pitchFamily="34" charset="0"/>
              </a:rPr>
              <a:t>Cuando hace sol llevo una gorra.</a:t>
            </a:r>
          </a:p>
        </p:txBody>
      </p:sp>
      <p:pic>
        <p:nvPicPr>
          <p:cNvPr id="6150" name="Picture 6" descr="Translate ">
            <a:extLst>
              <a:ext uri="{FF2B5EF4-FFF2-40B4-BE49-F238E27FC236}">
                <a16:creationId xmlns:a16="http://schemas.microsoft.com/office/drawing/2014/main" id="{186CA2B3-61C8-A081-C6FA-DC7ED2284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516" y="320688"/>
            <a:ext cx="951067" cy="95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lothes ">
            <a:extLst>
              <a:ext uri="{FF2B5EF4-FFF2-40B4-BE49-F238E27FC236}">
                <a16:creationId xmlns:a16="http://schemas.microsoft.com/office/drawing/2014/main" id="{47F2642E-BAA0-9DEE-AE47-43D6B7C8F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47" y="105419"/>
            <a:ext cx="893638" cy="89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7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492875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50456" y="151744"/>
            <a:ext cx="6891087" cy="90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Grammar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C773C2-4C20-4D3F-139F-316050532BEA}"/>
              </a:ext>
            </a:extLst>
          </p:cNvPr>
          <p:cNvSpPr txBox="1"/>
          <p:nvPr/>
        </p:nvSpPr>
        <p:spPr>
          <a:xfrm>
            <a:off x="293180" y="3913762"/>
            <a:ext cx="5622988" cy="2476960"/>
          </a:xfrm>
          <a:prstGeom prst="rect">
            <a:avLst/>
          </a:prstGeom>
          <a:solidFill>
            <a:srgbClr val="FE76A8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600" b="1" dirty="0">
                <a:latin typeface="Century Gothic" panose="020B0502020202020204" pitchFamily="34" charset="0"/>
              </a:rPr>
              <a:t>Translate into English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Esta noche voy a llevar una sudadera verde.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Voy a ir a una fiesta y voy a llevar una falda negra.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Voy a jugar al futbol y voy a llevar unas zapatillas.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Voy a ir a un restaurante italiano, ¡va a ser guay!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A7F503-8028-0144-4963-390C5EF964BC}"/>
              </a:ext>
            </a:extLst>
          </p:cNvPr>
          <p:cNvSpPr txBox="1"/>
          <p:nvPr/>
        </p:nvSpPr>
        <p:spPr>
          <a:xfrm>
            <a:off x="1401654" y="1404256"/>
            <a:ext cx="9381172" cy="2260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To say what </a:t>
            </a:r>
            <a:r>
              <a:rPr lang="en-US" sz="1600" b="1" u="sng" dirty="0">
                <a:latin typeface="Century Gothic" panose="020B0502020202020204" pitchFamily="34" charset="0"/>
              </a:rPr>
              <a:t>you are going to wear </a:t>
            </a:r>
            <a:r>
              <a:rPr lang="en-US" sz="1600" b="1" dirty="0">
                <a:latin typeface="Century Gothic" panose="020B0502020202020204" pitchFamily="34" charset="0"/>
              </a:rPr>
              <a:t>you will need to use the near future tense. To form the near future tense you need to use the </a:t>
            </a:r>
            <a:r>
              <a:rPr lang="en-US" sz="16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correct form of ‘ir – to go’ + a + infinitive verb</a:t>
            </a:r>
          </a:p>
          <a:p>
            <a:pPr algn="ctr">
              <a:lnSpc>
                <a:spcPct val="150000"/>
              </a:lnSpc>
            </a:pPr>
            <a:endParaRPr lang="en-US" sz="16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			</a:t>
            </a:r>
            <a:r>
              <a:rPr lang="en-US" sz="16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Voy a llevar</a:t>
            </a:r>
            <a:r>
              <a:rPr lang="en-US" sz="1600" b="1" dirty="0">
                <a:latin typeface="Century Gothic" panose="020B0502020202020204" pitchFamily="34" charset="0"/>
              </a:rPr>
              <a:t>	</a:t>
            </a:r>
            <a:r>
              <a:rPr lang="en-US" sz="1600" i="1" dirty="0">
                <a:latin typeface="Century Gothic" panose="020B0502020202020204" pitchFamily="34" charset="0"/>
              </a:rPr>
              <a:t>I am going to wear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			</a:t>
            </a:r>
            <a:r>
              <a:rPr lang="en-US" sz="16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Voy a ir</a:t>
            </a:r>
            <a:r>
              <a:rPr lang="en-US" sz="1600" b="1" dirty="0">
                <a:latin typeface="Century Gothic" panose="020B0502020202020204" pitchFamily="34" charset="0"/>
              </a:rPr>
              <a:t>		</a:t>
            </a:r>
            <a:r>
              <a:rPr lang="en-US" sz="1600" i="1" dirty="0">
                <a:latin typeface="Century Gothic" panose="020B0502020202020204" pitchFamily="34" charset="0"/>
              </a:rPr>
              <a:t>I am going to go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			</a:t>
            </a:r>
            <a:r>
              <a:rPr lang="en-US" sz="1600" b="1" dirty="0">
                <a:solidFill>
                  <a:srgbClr val="C193DC"/>
                </a:solidFill>
                <a:latin typeface="Century Gothic" panose="020B0502020202020204" pitchFamily="34" charset="0"/>
              </a:rPr>
              <a:t>Va a ser	</a:t>
            </a:r>
            <a:r>
              <a:rPr lang="en-US" sz="1600" b="1" dirty="0">
                <a:latin typeface="Century Gothic" panose="020B0502020202020204" pitchFamily="34" charset="0"/>
              </a:rPr>
              <a:t>	</a:t>
            </a:r>
            <a:r>
              <a:rPr lang="en-US" sz="1600" i="1" dirty="0">
                <a:latin typeface="Century Gothic" panose="020B0502020202020204" pitchFamily="34" charset="0"/>
              </a:rPr>
              <a:t>It is going to be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DD394E-F9F4-F02E-502A-F09BC1BB8EE8}"/>
              </a:ext>
            </a:extLst>
          </p:cNvPr>
          <p:cNvSpPr txBox="1"/>
          <p:nvPr/>
        </p:nvSpPr>
        <p:spPr>
          <a:xfrm>
            <a:off x="6275832" y="3913762"/>
            <a:ext cx="5622988" cy="2630848"/>
          </a:xfrm>
          <a:prstGeom prst="rect">
            <a:avLst/>
          </a:prstGeom>
          <a:solidFill>
            <a:srgbClr val="A0C8FF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Tonight i am going to wear a green hoodie.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I am going to go to a party and I am going to wear a black skirt.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I am going to play football and I am going to wear trainers.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I am going to go to an italian restaurant, it is going to be cool!</a:t>
            </a:r>
          </a:p>
        </p:txBody>
      </p:sp>
      <p:pic>
        <p:nvPicPr>
          <p:cNvPr id="5122" name="Picture 2" descr="Blue jeans ">
            <a:extLst>
              <a:ext uri="{FF2B5EF4-FFF2-40B4-BE49-F238E27FC236}">
                <a16:creationId xmlns:a16="http://schemas.microsoft.com/office/drawing/2014/main" id="{3ECA0E5A-424F-95B6-74F1-87ED578AF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07" y="152809"/>
            <a:ext cx="847344" cy="8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Grammar ">
            <a:extLst>
              <a:ext uri="{FF2B5EF4-FFF2-40B4-BE49-F238E27FC236}">
                <a16:creationId xmlns:a16="http://schemas.microsoft.com/office/drawing/2014/main" id="{D66C03A5-7FD6-CB15-AA42-C62C92491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361" y="220930"/>
            <a:ext cx="789432" cy="78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04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Listening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BBDB39-6FE0-AF63-4061-43A7FCEBD0C6}"/>
              </a:ext>
            </a:extLst>
          </p:cNvPr>
          <p:cNvSpPr txBox="1"/>
          <p:nvPr/>
        </p:nvSpPr>
        <p:spPr>
          <a:xfrm>
            <a:off x="220211" y="1255276"/>
            <a:ext cx="10492482" cy="504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GB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what I say, spot the difference between what you hear and what is written below. Make a note of the difference.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dirty="0">
                <a:latin typeface="Century Gothic" panose="020B0502020202020204" pitchFamily="34" charset="0"/>
              </a:rPr>
              <a:t>Voy a llevar una falda azul.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dirty="0">
                <a:latin typeface="Century Gothic" panose="020B0502020202020204" pitchFamily="34" charset="0"/>
              </a:rPr>
              <a:t>Voy a ir al polideportivo.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dirty="0">
                <a:latin typeface="Century Gothic" panose="020B0502020202020204" pitchFamily="34" charset="0"/>
              </a:rPr>
              <a:t>Voy a ir al cine.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dirty="0">
                <a:latin typeface="Century Gothic" panose="020B0502020202020204" pitchFamily="34" charset="0"/>
              </a:rPr>
              <a:t>Voy a llevar una chaqueta blanca.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dirty="0">
                <a:latin typeface="Century Gothic" panose="020B0502020202020204" pitchFamily="34" charset="0"/>
              </a:rPr>
              <a:t>Voy a llevar unos pantalones azules.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dirty="0">
                <a:latin typeface="Century Gothic" panose="020B0502020202020204" pitchFamily="34" charset="0"/>
              </a:rPr>
              <a:t>Voy a ver una película.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dirty="0">
                <a:latin typeface="Century Gothic" panose="020B0502020202020204" pitchFamily="34" charset="0"/>
              </a:rPr>
              <a:t>Voy a llevar unas botas marrones.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1600" dirty="0">
                <a:latin typeface="Century Gothic" panose="020B0502020202020204" pitchFamily="34" charset="0"/>
              </a:rPr>
              <a:t>Voy a ir al mercado.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95807E-2B2F-8AB6-0825-4749A5ED8EE7}"/>
              </a:ext>
            </a:extLst>
          </p:cNvPr>
          <p:cNvSpPr txBox="1"/>
          <p:nvPr/>
        </p:nvSpPr>
        <p:spPr>
          <a:xfrm>
            <a:off x="5466452" y="2326775"/>
            <a:ext cx="2699272" cy="3953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b="1" dirty="0">
                <a:solidFill>
                  <a:srgbClr val="FE6D6A"/>
                </a:solidFill>
                <a:latin typeface="Century Gothic" panose="020B0502020202020204" pitchFamily="34" charset="0"/>
              </a:rPr>
              <a:t>amarilla</a:t>
            </a:r>
          </a:p>
          <a:p>
            <a:pPr>
              <a:lnSpc>
                <a:spcPct val="200000"/>
              </a:lnSpc>
            </a:pPr>
            <a:r>
              <a:rPr lang="en-US" sz="1600" b="1" dirty="0">
                <a:solidFill>
                  <a:srgbClr val="FE6D6A"/>
                </a:solidFill>
                <a:latin typeface="Century Gothic" panose="020B0502020202020204" pitchFamily="34" charset="0"/>
              </a:rPr>
              <a:t>gimnasio</a:t>
            </a:r>
          </a:p>
          <a:p>
            <a:pPr>
              <a:lnSpc>
                <a:spcPct val="200000"/>
              </a:lnSpc>
            </a:pPr>
            <a:r>
              <a:rPr lang="en-US" sz="1600" b="1" dirty="0">
                <a:solidFill>
                  <a:srgbClr val="FE6D6A"/>
                </a:solidFill>
                <a:latin typeface="Century Gothic" panose="020B0502020202020204" pitchFamily="34" charset="0"/>
              </a:rPr>
              <a:t>teatro</a:t>
            </a:r>
          </a:p>
          <a:p>
            <a:pPr>
              <a:lnSpc>
                <a:spcPct val="200000"/>
              </a:lnSpc>
            </a:pPr>
            <a:r>
              <a:rPr lang="en-US" sz="1600" b="1" dirty="0">
                <a:solidFill>
                  <a:srgbClr val="FE6D6A"/>
                </a:solidFill>
                <a:latin typeface="Century Gothic" panose="020B0502020202020204" pitchFamily="34" charset="0"/>
              </a:rPr>
              <a:t>negra</a:t>
            </a:r>
          </a:p>
          <a:p>
            <a:pPr>
              <a:lnSpc>
                <a:spcPct val="200000"/>
              </a:lnSpc>
            </a:pPr>
            <a:r>
              <a:rPr lang="en-US" sz="1600" b="1" dirty="0">
                <a:solidFill>
                  <a:srgbClr val="FE6D6A"/>
                </a:solidFill>
                <a:latin typeface="Century Gothic" panose="020B0502020202020204" pitchFamily="34" charset="0"/>
              </a:rPr>
              <a:t>unos vaqueros</a:t>
            </a:r>
          </a:p>
          <a:p>
            <a:pPr>
              <a:lnSpc>
                <a:spcPct val="200000"/>
              </a:lnSpc>
            </a:pPr>
            <a:r>
              <a:rPr lang="en-US" sz="1600" b="1" dirty="0">
                <a:solidFill>
                  <a:srgbClr val="FE6D6A"/>
                </a:solidFill>
                <a:latin typeface="Century Gothic" panose="020B0502020202020204" pitchFamily="34" charset="0"/>
              </a:rPr>
              <a:t>la tele</a:t>
            </a:r>
          </a:p>
          <a:p>
            <a:pPr>
              <a:lnSpc>
                <a:spcPct val="200000"/>
              </a:lnSpc>
            </a:pPr>
            <a:r>
              <a:rPr lang="en-US" sz="1600" b="1" dirty="0">
                <a:solidFill>
                  <a:srgbClr val="FE6D6A"/>
                </a:solidFill>
                <a:latin typeface="Century Gothic" panose="020B0502020202020204" pitchFamily="34" charset="0"/>
              </a:rPr>
              <a:t>rojas</a:t>
            </a:r>
          </a:p>
          <a:p>
            <a:pPr>
              <a:lnSpc>
                <a:spcPct val="200000"/>
              </a:lnSpc>
            </a:pPr>
            <a:r>
              <a:rPr lang="en-US" sz="1600" b="1" dirty="0">
                <a:solidFill>
                  <a:srgbClr val="FE6D6A"/>
                </a:solidFill>
                <a:latin typeface="Century Gothic" panose="020B0502020202020204" pitchFamily="34" charset="0"/>
              </a:rPr>
              <a:t>supermercado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D4E2FF-2563-0325-8444-E81CF666D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8374" y="123283"/>
            <a:ext cx="862908" cy="862908"/>
          </a:xfrm>
          <a:prstGeom prst="rect">
            <a:avLst/>
          </a:prstGeom>
        </p:spPr>
      </p:pic>
      <p:pic>
        <p:nvPicPr>
          <p:cNvPr id="4098" name="Picture 2" descr="Blue jeans ">
            <a:extLst>
              <a:ext uri="{FF2B5EF4-FFF2-40B4-BE49-F238E27FC236}">
                <a16:creationId xmlns:a16="http://schemas.microsoft.com/office/drawing/2014/main" id="{A870A105-6FAF-20AB-6658-73177A129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1" y="2133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22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B8001B7-277A-2CAD-4599-1691FB85A04D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69C0162-1735-BBD5-98D1-331CC1FA8E7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  <p:bldP spid="29" grpId="0" animBg="1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06018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Reading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EE97B4-1B11-7104-C6E0-58588E7A8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549143"/>
              </p:ext>
            </p:extLst>
          </p:nvPr>
        </p:nvGraphicFramePr>
        <p:xfrm>
          <a:off x="312757" y="1128464"/>
          <a:ext cx="6979986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6662">
                  <a:extLst>
                    <a:ext uri="{9D8B030D-6E8A-4147-A177-3AD203B41FA5}">
                      <a16:colId xmlns:a16="http://schemas.microsoft.com/office/drawing/2014/main" val="910473347"/>
                    </a:ext>
                  </a:extLst>
                </a:gridCol>
                <a:gridCol w="2326662">
                  <a:extLst>
                    <a:ext uri="{9D8B030D-6E8A-4147-A177-3AD203B41FA5}">
                      <a16:colId xmlns:a16="http://schemas.microsoft.com/office/drawing/2014/main" val="2410622733"/>
                    </a:ext>
                  </a:extLst>
                </a:gridCol>
                <a:gridCol w="2326662">
                  <a:extLst>
                    <a:ext uri="{9D8B030D-6E8A-4147-A177-3AD203B41FA5}">
                      <a16:colId xmlns:a16="http://schemas.microsoft.com/office/drawing/2014/main" val="2445653365"/>
                    </a:ext>
                  </a:extLst>
                </a:gridCol>
              </a:tblGrid>
              <a:tr h="2052066"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>
                          <a:latin typeface="Century Gothic" panose="020B0502020202020204" pitchFamily="34" charset="0"/>
                        </a:rPr>
                        <a:t>Suelo llevar unos vaqueros con una camiseta. Sin embargo, esta noche voy a salir con mi familia. Vamos a ir a un restaurante y debo llevar algo elegante. Creo que voy a llevar una chaqueta negra, unos pantalones grises y una camisa blanca. </a:t>
                      </a:r>
                    </a:p>
                    <a:p>
                      <a:pPr algn="ctr"/>
                      <a:r>
                        <a:rPr lang="es-ES" sz="1400" b="1" noProof="0" dirty="0">
                          <a:latin typeface="Century Gothic" panose="020B0502020202020204" pitchFamily="34" charset="0"/>
                        </a:rPr>
                        <a:t>Carlos</a:t>
                      </a:r>
                    </a:p>
                    <a:p>
                      <a:pPr algn="ctr"/>
                      <a:endParaRPr lang="es-ES" sz="1400" b="1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>
                          <a:latin typeface="Century Gothic" panose="020B0502020202020204" pitchFamily="34" charset="0"/>
                        </a:rPr>
                        <a:t>Me encanta el deporte y todos los días juego al baloncesto. Por eso, siempre llevo una sudadera y unas zapatillas de deporte. Mi marca preferida es Nike. Sin embargo, este viernes voy a ir una fiesta con mis amigos. Voy a llevar un vestido verde y unas botas negras. ¡Va a ser flipante!</a:t>
                      </a:r>
                    </a:p>
                    <a:p>
                      <a:pPr algn="ctr"/>
                      <a:r>
                        <a:rPr lang="es-ES" sz="1400" b="1" noProof="0" dirty="0">
                          <a:latin typeface="Century Gothic" panose="020B0502020202020204" pitchFamily="34" charset="0"/>
                        </a:rPr>
                        <a:t>Sara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>
                          <a:latin typeface="Century Gothic" panose="020B0502020202020204" pitchFamily="34" charset="0"/>
                        </a:rPr>
                        <a:t>Me gusta seguir la moda, así que suelo llevar algo de moda. Por ejemplo, una blusa bonita o unos vaqueros chulos. Sin embargo, este fin de semana tengo que trabajar como camarera en un restaurante. Voy a llevar pantalones negros y una camiseta blanca.</a:t>
                      </a:r>
                    </a:p>
                    <a:p>
                      <a:pPr algn="ctr"/>
                      <a:r>
                        <a:rPr lang="es-ES" sz="1400" b="1" noProof="0" dirty="0">
                          <a:latin typeface="Century Gothic" panose="020B0502020202020204" pitchFamily="34" charset="0"/>
                        </a:rPr>
                        <a:t>Fátima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55099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895DBA8-4FA8-0CB9-D902-637441EF5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72" y="4339753"/>
            <a:ext cx="666188" cy="6661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08BD61-E3D2-DD06-2A1E-0A5078DAA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2087" y="4251307"/>
            <a:ext cx="754634" cy="7546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4975F7-045F-8368-C777-3A6FCCD96B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5812" y="85725"/>
            <a:ext cx="840800" cy="8408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C6BF9B-8020-D5C8-2DF4-60438AD0EA44}"/>
              </a:ext>
            </a:extLst>
          </p:cNvPr>
          <p:cNvSpPr txBox="1"/>
          <p:nvPr/>
        </p:nvSpPr>
        <p:spPr>
          <a:xfrm>
            <a:off x="7437435" y="1136540"/>
            <a:ext cx="4532419" cy="4846840"/>
          </a:xfrm>
          <a:prstGeom prst="rect">
            <a:avLst/>
          </a:prstGeom>
          <a:solidFill>
            <a:srgbClr val="FE6D6A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Who …?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1. …is going to work this weekend?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2. …plays basketball everyday?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3. …likes to be trendy?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4. …needs to wear something smart?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5. …usually wears jeans?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6. …is going to a party with friends?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2A9AB2-2117-AB00-F358-C01E74870B8E}"/>
              </a:ext>
            </a:extLst>
          </p:cNvPr>
          <p:cNvSpPr txBox="1"/>
          <p:nvPr/>
        </p:nvSpPr>
        <p:spPr>
          <a:xfrm>
            <a:off x="7424322" y="2649635"/>
            <a:ext cx="1486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Sara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DE4D7B-8A62-AE55-0AD0-E85F8D0AA573}"/>
              </a:ext>
            </a:extLst>
          </p:cNvPr>
          <p:cNvSpPr txBox="1"/>
          <p:nvPr/>
        </p:nvSpPr>
        <p:spPr>
          <a:xfrm>
            <a:off x="7424321" y="3429000"/>
            <a:ext cx="1486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Fátima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8988A1-499B-CA82-AD03-6FFBF49C149E}"/>
              </a:ext>
            </a:extLst>
          </p:cNvPr>
          <p:cNvSpPr txBox="1"/>
          <p:nvPr/>
        </p:nvSpPr>
        <p:spPr>
          <a:xfrm>
            <a:off x="7437435" y="4146172"/>
            <a:ext cx="1486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Carlos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F8017F-50F7-50EA-39EA-5C7F9D6B5E29}"/>
              </a:ext>
            </a:extLst>
          </p:cNvPr>
          <p:cNvSpPr txBox="1"/>
          <p:nvPr/>
        </p:nvSpPr>
        <p:spPr>
          <a:xfrm>
            <a:off x="7424321" y="4889621"/>
            <a:ext cx="1486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Carlos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E1B1A8-BBF6-7655-AA72-034A40D53476}"/>
              </a:ext>
            </a:extLst>
          </p:cNvPr>
          <p:cNvSpPr txBox="1"/>
          <p:nvPr/>
        </p:nvSpPr>
        <p:spPr>
          <a:xfrm>
            <a:off x="7437435" y="5579135"/>
            <a:ext cx="1486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Sara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54F9B5-51DD-F4C8-E762-78A84B1E050E}"/>
              </a:ext>
            </a:extLst>
          </p:cNvPr>
          <p:cNvSpPr txBox="1"/>
          <p:nvPr/>
        </p:nvSpPr>
        <p:spPr>
          <a:xfrm>
            <a:off x="222147" y="5406767"/>
            <a:ext cx="6979986" cy="1153521"/>
          </a:xfrm>
          <a:prstGeom prst="rect">
            <a:avLst/>
          </a:prstGeom>
          <a:solidFill>
            <a:srgbClr val="FFE477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Find the Spanish for …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a. my favourite brand	b. I must wear	c. cool jeans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d. to follow fashion	e. I have to work	f. something smart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A23449-72BB-010C-2EE2-AE418A30C25C}"/>
              </a:ext>
            </a:extLst>
          </p:cNvPr>
          <p:cNvSpPr txBox="1"/>
          <p:nvPr/>
        </p:nvSpPr>
        <p:spPr>
          <a:xfrm>
            <a:off x="7424321" y="1932463"/>
            <a:ext cx="1486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Fátima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CD4D1A-304D-EAB6-34DE-1DD8C405AA41}"/>
              </a:ext>
            </a:extLst>
          </p:cNvPr>
          <p:cNvSpPr/>
          <p:nvPr/>
        </p:nvSpPr>
        <p:spPr>
          <a:xfrm>
            <a:off x="2732087" y="2439787"/>
            <a:ext cx="1455865" cy="210501"/>
          </a:xfrm>
          <a:prstGeom prst="rect">
            <a:avLst/>
          </a:prstGeom>
          <a:solidFill>
            <a:srgbClr val="FFE4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EF38829-DDB2-1D62-7AFD-72071E76A56D}"/>
              </a:ext>
            </a:extLst>
          </p:cNvPr>
          <p:cNvSpPr/>
          <p:nvPr/>
        </p:nvSpPr>
        <p:spPr>
          <a:xfrm>
            <a:off x="711198" y="2439787"/>
            <a:ext cx="1044449" cy="209848"/>
          </a:xfrm>
          <a:prstGeom prst="rect">
            <a:avLst/>
          </a:prstGeom>
          <a:solidFill>
            <a:srgbClr val="FFE4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CC85C6-E3E9-6FCB-38FA-322C69B43A91}"/>
              </a:ext>
            </a:extLst>
          </p:cNvPr>
          <p:cNvSpPr/>
          <p:nvPr/>
        </p:nvSpPr>
        <p:spPr>
          <a:xfrm>
            <a:off x="5242285" y="2274168"/>
            <a:ext cx="646301" cy="165619"/>
          </a:xfrm>
          <a:prstGeom prst="rect">
            <a:avLst/>
          </a:prstGeom>
          <a:solidFill>
            <a:srgbClr val="FFE4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C13E376-40C5-F610-B456-B413FAC18C48}"/>
              </a:ext>
            </a:extLst>
          </p:cNvPr>
          <p:cNvSpPr/>
          <p:nvPr/>
        </p:nvSpPr>
        <p:spPr>
          <a:xfrm>
            <a:off x="5888586" y="2060516"/>
            <a:ext cx="1313547" cy="210501"/>
          </a:xfrm>
          <a:prstGeom prst="rect">
            <a:avLst/>
          </a:prstGeom>
          <a:solidFill>
            <a:srgbClr val="FFE4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appy ">
            <a:extLst>
              <a:ext uri="{FF2B5EF4-FFF2-40B4-BE49-F238E27FC236}">
                <a16:creationId xmlns:a16="http://schemas.microsoft.com/office/drawing/2014/main" id="{4F5F8991-996C-7043-75CE-232A87CAB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363" y="4217681"/>
            <a:ext cx="754634" cy="75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F715087-667C-91EA-E630-12BD475A7B6C}"/>
              </a:ext>
            </a:extLst>
          </p:cNvPr>
          <p:cNvSpPr/>
          <p:nvPr/>
        </p:nvSpPr>
        <p:spPr>
          <a:xfrm>
            <a:off x="6222208" y="1198661"/>
            <a:ext cx="800384" cy="210501"/>
          </a:xfrm>
          <a:prstGeom prst="rect">
            <a:avLst/>
          </a:prstGeom>
          <a:solidFill>
            <a:srgbClr val="FFE4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1FE218-C512-DFCB-9FC5-0D370DDBDD6D}"/>
              </a:ext>
            </a:extLst>
          </p:cNvPr>
          <p:cNvSpPr/>
          <p:nvPr/>
        </p:nvSpPr>
        <p:spPr>
          <a:xfrm>
            <a:off x="5088202" y="1419088"/>
            <a:ext cx="800384" cy="210501"/>
          </a:xfrm>
          <a:prstGeom prst="rect">
            <a:avLst/>
          </a:prstGeom>
          <a:solidFill>
            <a:srgbClr val="FFE4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EF0BCC-58BA-7F34-A6E4-4CA65C770085}"/>
              </a:ext>
            </a:extLst>
          </p:cNvPr>
          <p:cNvSpPr/>
          <p:nvPr/>
        </p:nvSpPr>
        <p:spPr>
          <a:xfrm>
            <a:off x="5291854" y="2669153"/>
            <a:ext cx="1730737" cy="246443"/>
          </a:xfrm>
          <a:prstGeom prst="rect">
            <a:avLst/>
          </a:prstGeom>
          <a:solidFill>
            <a:srgbClr val="FFE4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CCE055-A225-32C5-172C-7F678509361F}"/>
              </a:ext>
            </a:extLst>
          </p:cNvPr>
          <p:cNvSpPr/>
          <p:nvPr/>
        </p:nvSpPr>
        <p:spPr>
          <a:xfrm>
            <a:off x="1768761" y="2467662"/>
            <a:ext cx="517240" cy="181973"/>
          </a:xfrm>
          <a:prstGeom prst="rect">
            <a:avLst/>
          </a:prstGeom>
          <a:solidFill>
            <a:srgbClr val="FFE4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1E1D02C-C5E4-3E92-E1A0-A2E4E34DFF84}"/>
              </a:ext>
            </a:extLst>
          </p:cNvPr>
          <p:cNvSpPr/>
          <p:nvPr/>
        </p:nvSpPr>
        <p:spPr>
          <a:xfrm>
            <a:off x="414046" y="2701387"/>
            <a:ext cx="838682" cy="209848"/>
          </a:xfrm>
          <a:prstGeom prst="rect">
            <a:avLst/>
          </a:prstGeom>
          <a:solidFill>
            <a:srgbClr val="FFE4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Clothes ">
            <a:extLst>
              <a:ext uri="{FF2B5EF4-FFF2-40B4-BE49-F238E27FC236}">
                <a16:creationId xmlns:a16="http://schemas.microsoft.com/office/drawing/2014/main" id="{942057FC-684F-372E-59F4-8BBDDC38A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47" y="105419"/>
            <a:ext cx="893638" cy="89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 animBg="1"/>
      <p:bldP spid="6" grpId="0"/>
      <p:bldP spid="30" grpId="0" animBg="1"/>
      <p:bldP spid="31" grpId="0" animBg="1"/>
      <p:bldP spid="32" grpId="0" animBg="1"/>
      <p:bldP spid="34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1528144" y="93658"/>
            <a:ext cx="91357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/>
              <a:t>Listening Bingo</a:t>
            </a:r>
          </a:p>
        </p:txBody>
      </p:sp>
      <p:sp>
        <p:nvSpPr>
          <p:cNvPr id="13" name="Google Shape;159;p14">
            <a:extLst>
              <a:ext uri="{FF2B5EF4-FFF2-40B4-BE49-F238E27FC236}">
                <a16:creationId xmlns:a16="http://schemas.microsoft.com/office/drawing/2014/main" id="{6B4E2D39-510F-A9D9-BBE7-9F778A50C7BE}"/>
              </a:ext>
            </a:extLst>
          </p:cNvPr>
          <p:cNvSpPr/>
          <p:nvPr/>
        </p:nvSpPr>
        <p:spPr>
          <a:xfrm>
            <a:off x="220211" y="1160208"/>
            <a:ext cx="4665687" cy="251748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A7CDD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Draw a table like the one below and write a number between 1 and 12 in each square. I will read at random. If you have the number I read on your table, cross it off. The winner is the first to cross out all of their numbers.</a:t>
            </a:r>
            <a:endParaRPr lang="en-GB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lang="en-GB" dirty="0"/>
          </a:p>
        </p:txBody>
      </p:sp>
      <p:graphicFrame>
        <p:nvGraphicFramePr>
          <p:cNvPr id="14" name="Google Shape;160;p14">
            <a:extLst>
              <a:ext uri="{FF2B5EF4-FFF2-40B4-BE49-F238E27FC236}">
                <a16:creationId xmlns:a16="http://schemas.microsoft.com/office/drawing/2014/main" id="{CED655D1-DCE8-592C-7241-D8931DBD9BFE}"/>
              </a:ext>
            </a:extLst>
          </p:cNvPr>
          <p:cNvGraphicFramePr/>
          <p:nvPr/>
        </p:nvGraphicFramePr>
        <p:xfrm>
          <a:off x="682404" y="3928918"/>
          <a:ext cx="3741300" cy="21938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24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6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endParaRPr dirty="0"/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8</a:t>
                      </a:r>
                      <a:endParaRPr dirty="0"/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</a:t>
                      </a:r>
                      <a:endParaRPr dirty="0"/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</a:t>
                      </a:r>
                      <a:endParaRPr dirty="0"/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</a:t>
                      </a:r>
                      <a:endParaRPr dirty="0"/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6C8D1F35-DA17-7018-FB72-317FBED9B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0505" y="213869"/>
            <a:ext cx="1219200" cy="1219200"/>
          </a:xfrm>
          <a:prstGeom prst="rect">
            <a:avLst/>
          </a:prstGeom>
        </p:spPr>
      </p:pic>
      <p:sp>
        <p:nvSpPr>
          <p:cNvPr id="16" name="Google Shape;158;p14">
            <a:extLst>
              <a:ext uri="{FF2B5EF4-FFF2-40B4-BE49-F238E27FC236}">
                <a16:creationId xmlns:a16="http://schemas.microsoft.com/office/drawing/2014/main" id="{EFD2B627-606E-8F45-D836-3EA6D53BCAD8}"/>
              </a:ext>
            </a:extLst>
          </p:cNvPr>
          <p:cNvSpPr txBox="1"/>
          <p:nvPr/>
        </p:nvSpPr>
        <p:spPr>
          <a:xfrm>
            <a:off x="5001333" y="823468"/>
            <a:ext cx="7091082" cy="574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am going to wear black jeans.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She wears an orange tshirt.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am going to go to a party.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friends and I wear trainers.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 the weekends I usually wear a hoodie.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never wear a skirt.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Tonight I am going to wear a blue jacket.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am going to go to the gym.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usually wear a blue dress.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This Saturday I am going to wear black boots.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My favourite brand is Zara.</a:t>
            </a:r>
          </a:p>
          <a:p>
            <a:pPr marL="228600" marR="0" lvl="0" indent="-228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CH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My dad always wear grey trousers.</a:t>
            </a:r>
          </a:p>
        </p:txBody>
      </p:sp>
      <p:pic>
        <p:nvPicPr>
          <p:cNvPr id="2050" name="Picture 2" descr="Changing room ">
            <a:extLst>
              <a:ext uri="{FF2B5EF4-FFF2-40B4-BE49-F238E27FC236}">
                <a16:creationId xmlns:a16="http://schemas.microsoft.com/office/drawing/2014/main" id="{B5779D08-987E-BE8B-AB04-E5A7573E0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1" y="158899"/>
            <a:ext cx="750087" cy="75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758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246314B-EC05-5F1C-4BC8-EC4649AFF85A}"/>
              </a:ext>
            </a:extLst>
          </p:cNvPr>
          <p:cNvSpPr txBox="1"/>
          <p:nvPr/>
        </p:nvSpPr>
        <p:spPr>
          <a:xfrm>
            <a:off x="220210" y="1185092"/>
            <a:ext cx="11171690" cy="414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Complete the tasks below on your mini whiteboards.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3B0291-5F87-5C99-2261-8D331F971925}"/>
              </a:ext>
            </a:extLst>
          </p:cNvPr>
          <p:cNvSpPr txBox="1"/>
          <p:nvPr/>
        </p:nvSpPr>
        <p:spPr>
          <a:xfrm>
            <a:off x="342697" y="2014147"/>
            <a:ext cx="5107710" cy="560295"/>
          </a:xfrm>
          <a:prstGeom prst="roundRect">
            <a:avLst/>
          </a:prstGeom>
          <a:solidFill>
            <a:srgbClr val="A7CDD0"/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Give me 3 different clothing items in Spanish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8DDD28-4B3A-D3E5-8D2C-ADCAD9F2C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156" y="1985100"/>
            <a:ext cx="2887799" cy="28877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62BE71-BE9B-9F7B-9C83-AB4A59315CCC}"/>
              </a:ext>
            </a:extLst>
          </p:cNvPr>
          <p:cNvSpPr txBox="1"/>
          <p:nvPr/>
        </p:nvSpPr>
        <p:spPr>
          <a:xfrm>
            <a:off x="342697" y="3010999"/>
            <a:ext cx="5107710" cy="1105125"/>
          </a:xfrm>
          <a:prstGeom prst="roundRect">
            <a:avLst/>
          </a:prstGeom>
          <a:solidFill>
            <a:srgbClr val="FFE477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Give me 2 sentences to say what you normally wear, include colours.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01DEC6-E9A3-0504-C496-9001A614F038}"/>
              </a:ext>
            </a:extLst>
          </p:cNvPr>
          <p:cNvSpPr txBox="1"/>
          <p:nvPr/>
        </p:nvSpPr>
        <p:spPr>
          <a:xfrm>
            <a:off x="342697" y="4552681"/>
            <a:ext cx="5107710" cy="1105125"/>
          </a:xfrm>
          <a:prstGeom prst="roundRect">
            <a:avLst/>
          </a:prstGeom>
          <a:solidFill>
            <a:srgbClr val="FE6D6A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Give me 1 sentence saying where you going and what you are going to wear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46BA2F-4C4D-37ED-F2CA-028B00FBD32C}"/>
              </a:ext>
            </a:extLst>
          </p:cNvPr>
          <p:cNvSpPr txBox="1"/>
          <p:nvPr/>
        </p:nvSpPr>
        <p:spPr>
          <a:xfrm>
            <a:off x="2602246" y="85725"/>
            <a:ext cx="69799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Plenary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 descr="Fashion ">
            <a:extLst>
              <a:ext uri="{FF2B5EF4-FFF2-40B4-BE49-F238E27FC236}">
                <a16:creationId xmlns:a16="http://schemas.microsoft.com/office/drawing/2014/main" id="{5993025B-D137-4282-7F83-ACED65967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0" y="238574"/>
            <a:ext cx="896112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80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6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7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1" grpId="0" animBg="1"/>
      <p:bldP spid="29" grpId="0" animBg="1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31" grpId="0" animBg="1"/>
      <p:bldP spid="29" grpId="0" animBg="1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7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9" grpId="0" animBg="1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7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  <p:bldP spid="29" grpId="0" animBg="1"/>
      <p:bldP spid="6" grpId="0" animBg="1"/>
      <p:bldP spid="7" grpId="0" animBg="1"/>
      <p:bldP spid="8" grpId="0" animBg="1"/>
      <p:bldP spid="9" grpId="0" animBg="1"/>
      <p:bldP spid="1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78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  <p:bldP spid="29" grpId="0" animBg="1"/>
      <p:bldP spid="17" grpId="0" animBg="1"/>
      <p:bldP spid="6" grpId="0" animBg="1"/>
      <p:bldP spid="7" grpId="0" animBg="1"/>
      <p:bldP spid="9" grpId="0" animBg="1"/>
      <p:bldP spid="10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D64521-9156-B26B-7B21-312F1A0D4FD2}"/>
              </a:ext>
            </a:extLst>
          </p:cNvPr>
          <p:cNvSpPr txBox="1"/>
          <p:nvPr/>
        </p:nvSpPr>
        <p:spPr>
          <a:xfrm>
            <a:off x="1542434" y="1421596"/>
            <a:ext cx="2008958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vaqueros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D32726-471D-7B2E-186D-BC342E05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05" y="999281"/>
            <a:ext cx="1219200" cy="1219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6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602246" y="85725"/>
            <a:ext cx="69799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¿Que vas a llevar?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Vocabulary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1B76E-5FAF-97CC-7514-0DCA05516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7702" y="213869"/>
            <a:ext cx="704087" cy="70408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E63A529-10AA-11D2-1830-1AB8DA8B30B3}"/>
              </a:ext>
            </a:extLst>
          </p:cNvPr>
          <p:cNvSpPr txBox="1"/>
          <p:nvPr/>
        </p:nvSpPr>
        <p:spPr>
          <a:xfrm>
            <a:off x="5083289" y="1421596"/>
            <a:ext cx="2037903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53A59-C70A-F548-7759-B8BA83FBAE71}"/>
              </a:ext>
            </a:extLst>
          </p:cNvPr>
          <p:cNvSpPr txBox="1"/>
          <p:nvPr/>
        </p:nvSpPr>
        <p:spPr>
          <a:xfrm>
            <a:off x="9236923" y="1421596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gorra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86786D-C930-F86B-24BE-B4A6B8CC2B2B}"/>
              </a:ext>
            </a:extLst>
          </p:cNvPr>
          <p:cNvSpPr txBox="1"/>
          <p:nvPr/>
        </p:nvSpPr>
        <p:spPr>
          <a:xfrm>
            <a:off x="1542434" y="2802615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sudadera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D0DAA2-579B-BF8D-5FFC-997F02245BFD}"/>
              </a:ext>
            </a:extLst>
          </p:cNvPr>
          <p:cNvSpPr txBox="1"/>
          <p:nvPr/>
        </p:nvSpPr>
        <p:spPr>
          <a:xfrm>
            <a:off x="5083289" y="2802614"/>
            <a:ext cx="203790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pantalones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8054CE-7343-B7F7-C1ED-A6B21BAF3B0B}"/>
              </a:ext>
            </a:extLst>
          </p:cNvPr>
          <p:cNvSpPr txBox="1"/>
          <p:nvPr/>
        </p:nvSpPr>
        <p:spPr>
          <a:xfrm>
            <a:off x="9236923" y="2802614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 vestido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62E95-1D3B-B531-F1DD-85B5D0BA0D90}"/>
              </a:ext>
            </a:extLst>
          </p:cNvPr>
          <p:cNvSpPr txBox="1"/>
          <p:nvPr/>
        </p:nvSpPr>
        <p:spPr>
          <a:xfrm>
            <a:off x="1542434" y="4444693"/>
            <a:ext cx="2008845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falda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EF23-F977-7D49-6A22-3CA479C147D7}"/>
              </a:ext>
            </a:extLst>
          </p:cNvPr>
          <p:cNvSpPr txBox="1"/>
          <p:nvPr/>
        </p:nvSpPr>
        <p:spPr>
          <a:xfrm>
            <a:off x="5083289" y="4471046"/>
            <a:ext cx="1926549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chaqueta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1E241-3556-3EFA-CC21-9E5374FD507B}"/>
              </a:ext>
            </a:extLst>
          </p:cNvPr>
          <p:cNvSpPr txBox="1"/>
          <p:nvPr/>
        </p:nvSpPr>
        <p:spPr>
          <a:xfrm>
            <a:off x="9236923" y="444469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 camisa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6D8F2-119B-1B59-CDF1-CB317AEF24E7}"/>
              </a:ext>
            </a:extLst>
          </p:cNvPr>
          <p:cNvSpPr txBox="1"/>
          <p:nvPr/>
        </p:nvSpPr>
        <p:spPr>
          <a:xfrm>
            <a:off x="1542434" y="5899485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botas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3FD10-11E2-496A-23EC-AF6631824F9F}"/>
              </a:ext>
            </a:extLst>
          </p:cNvPr>
          <p:cNvSpPr txBox="1"/>
          <p:nvPr/>
        </p:nvSpPr>
        <p:spPr>
          <a:xfrm>
            <a:off x="5042141" y="5899484"/>
            <a:ext cx="200884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Unas zapatillas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B47D76-7566-274C-57EE-38EF5D5041E7}"/>
              </a:ext>
            </a:extLst>
          </p:cNvPr>
          <p:cNvSpPr txBox="1"/>
          <p:nvPr/>
        </p:nvSpPr>
        <p:spPr>
          <a:xfrm>
            <a:off x="9198013" y="5899483"/>
            <a:ext cx="1777674" cy="3745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Unos zapatos</a:t>
            </a:r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B607FB-0362-5E62-2E4B-6C1E7C7CD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632" y="969047"/>
            <a:ext cx="1219200" cy="1219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F9C189-2BFC-8217-FBC2-812B274CC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29" y="2519262"/>
            <a:ext cx="1219200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809524B-CA3A-AE52-AF40-2424D5483B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684" y="2519262"/>
            <a:ext cx="1219200" cy="1219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7A67B-9EC3-4998-A13E-E83D3E1E7A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777" y="4022378"/>
            <a:ext cx="1219200" cy="1219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2B01459-A18F-611E-AC8D-033F19C0AB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6078" y="4022378"/>
            <a:ext cx="1219200" cy="1219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2E3CB1-7D83-6847-9472-692318A452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4295" y="4083919"/>
            <a:ext cx="1219200" cy="1219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1A1B2DD-EE35-26E5-9648-7D31D3D0AA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005" y="5345104"/>
            <a:ext cx="1219200" cy="1219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2EC53F1-EE3F-B57E-5863-319199DD89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3484" y="5303330"/>
            <a:ext cx="1219200" cy="1219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D4E939-9B7C-1B3B-C11E-9DB99C90D9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4838" y="5345104"/>
            <a:ext cx="1219200" cy="1219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724B1-BED3-1C34-3CD2-3558A02C61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4295" y="2519262"/>
            <a:ext cx="1219200" cy="121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7B9035-A72E-A251-C29E-42A44B663E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168" y="1116295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4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1" grpId="0" animBg="1"/>
      <p:bldP spid="29" grpId="0" animBg="1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1778</Words>
  <Application>Microsoft Office PowerPoint</Application>
  <PresentationFormat>Widescreen</PresentationFormat>
  <Paragraphs>380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14</cp:revision>
  <dcterms:created xsi:type="dcterms:W3CDTF">2023-10-22T20:10:40Z</dcterms:created>
  <dcterms:modified xsi:type="dcterms:W3CDTF">2024-03-13T18:36:25Z</dcterms:modified>
</cp:coreProperties>
</file>