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FDFF3-DF08-4AED-831D-2E03D3BEBB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0A0C4C-94C8-4634-8F1D-6433445E5F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BC5026-4406-4C71-9234-DCDF88025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451F6-9673-48FA-BFCA-249A77581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176D40-677C-4328-B15E-6B2CECC70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83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1CC0E-1B82-4339-BAF6-9071D7CF6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5F4355-DF2F-4081-A282-53B194321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0C3BC9-D756-4A54-8653-870FBBDF9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C3C145-4468-4310-BD37-19F1D200E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9B13F-B79E-4A45-82FB-E0CD5103B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858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EBC052-16DF-43EE-A911-E1C950306B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B23174-C22C-44BE-A246-6F58EB1116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3575D3-88A2-494F-9A23-B10B2D40C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2516A-1B88-4F0B-92B8-6053F6DF7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F2D069-4014-4139-AF90-5B9CF573F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538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70EF37-36D0-41E0-BDEF-7A1BF1ECE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4E314-3B8F-4631-9CD3-95FD6E87BC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F0E390-9B5F-46DB-98F5-27B4AC59A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A12570-1178-498E-BA6D-F3E289614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067415-29CE-4F83-97D0-6DF01BD22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426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0A9A3E-F574-49F7-AA32-0B237C6CB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1BF854-DDA4-47AE-A541-2DA4A37CE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449607-C5C5-47F5-858B-24069BE23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46B80B-BCDE-4821-8440-FFE26D40C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2A057-1F1B-472E-BF5D-7C4FAEC75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4617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714FC-C65B-435B-B58C-FBA93BA0D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1EE86-05C9-4B0D-8146-30EABD1CF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D7F1A1-07B7-4068-B204-CBF4379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B15052-D462-44C4-A4B2-10F669A78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2A22F4-A718-4D1C-91C0-8FE4774B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14975D-0BCF-419D-B036-0799DB51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769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D8159-16B5-4A1C-997F-9EC95BADAF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6A550-2D72-482C-8484-1305FACFD2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4DDD6-3FB2-4C72-ADA0-F4E6CBC29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6E9E01-074B-42A9-8B0D-717DE4DB0E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44DC37C-C27A-42D2-83A7-ACEEC36C77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80B21B3-F3CE-4F1C-AAD7-A8FF1B6FB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A26FF5-A616-4D56-A4D4-87638406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2CE49A-39B6-4D2E-8944-A5A03F0DB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218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0A2DD-7185-4437-94F0-0097B7141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352EDF-0A44-4BA6-822F-2FC8CCBC2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46257D-263C-4771-BE53-EA19905FE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20DC22-866F-4D75-B851-51998860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3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D26294-D181-43E1-BB68-24D232E3B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95A10E-5398-40A0-8F21-32BF10D68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6E044B-426D-4A87-A396-F09829FF9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2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F3E15-5594-490B-904F-8CDC24EB99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D8DA2-14E5-419F-9964-2F6E7C57E8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CA96D4-29AD-4BF9-B7C2-AF84C1BC5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E4693D-2058-4DEE-B745-814C801BE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B3E80E-C976-4030-8D31-ADA747375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AB4286-EF90-4E49-B038-7EC500B30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707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D3CEE-5852-4EDE-9E4D-5BEDE0F0B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9356D-C8F2-4CB6-887F-2F389131E5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9D237-E325-4C84-A138-12098DED9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384CF0-E6F8-47EF-92A2-C51C70456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16FB-EF5A-4473-9686-31939B7BD4D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78119-A8B8-401F-8D16-EFAED515A1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AF6A34-D447-453F-939D-B23498D00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2BF20-139D-4A7D-A182-9B3178B9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43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33567D-0692-4919-9FE4-DE96B6F43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11B326-863B-4D54-8EA3-C5DC54DB13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9249F3-0C64-4AB7-87FB-218B539D5D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C16FB-EF5A-4473-9686-31939B7BD4D2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F0462-2D64-4E5F-89BA-6E8F6FCF3D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F7364-AE90-4DCF-AA53-1FFCC440F6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2BF20-139D-4A7D-A182-9B3178B980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115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033AC8-9882-42C7-BFC0-AFB8B6B09D12}"/>
              </a:ext>
            </a:extLst>
          </p:cNvPr>
          <p:cNvSpPr txBox="1"/>
          <p:nvPr/>
        </p:nvSpPr>
        <p:spPr>
          <a:xfrm>
            <a:off x="10598347" y="6389191"/>
            <a:ext cx="1503285" cy="306467"/>
          </a:xfrm>
          <a:prstGeom prst="round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GB" sz="1200" b="1" dirty="0">
                <a:latin typeface="Century Gothic" panose="020B0502020202020204" pitchFamily="34" charset="0"/>
              </a:rPr>
              <a:t>© WE TEACH MFL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633246-C42C-41CE-A72A-61169883F461}"/>
              </a:ext>
            </a:extLst>
          </p:cNvPr>
          <p:cNvSpPr/>
          <p:nvPr/>
        </p:nvSpPr>
        <p:spPr>
          <a:xfrm>
            <a:off x="186151" y="88288"/>
            <a:ext cx="11915481" cy="66270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26" name="Picture 2" descr="eating a sandwich">
            <a:extLst>
              <a:ext uri="{FF2B5EF4-FFF2-40B4-BE49-F238E27FC236}">
                <a16:creationId xmlns:a16="http://schemas.microsoft.com/office/drawing/2014/main" id="{CAEC6EC7-DE8D-4FFA-92B8-6ED3474EB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766" y="156786"/>
            <a:ext cx="1766936" cy="176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EAD4A5-8913-483E-AAF6-0CB474E6139E}"/>
              </a:ext>
            </a:extLst>
          </p:cNvPr>
          <p:cNvSpPr txBox="1"/>
          <p:nvPr/>
        </p:nvSpPr>
        <p:spPr>
          <a:xfrm>
            <a:off x="541398" y="1859755"/>
            <a:ext cx="1198486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Savannah</a:t>
            </a:r>
          </a:p>
        </p:txBody>
      </p:sp>
      <p:pic>
        <p:nvPicPr>
          <p:cNvPr id="1028" name="Picture 4" descr="you got it boss">
            <a:extLst>
              <a:ext uri="{FF2B5EF4-FFF2-40B4-BE49-F238E27FC236}">
                <a16:creationId xmlns:a16="http://schemas.microsoft.com/office/drawing/2014/main" id="{2C759BA8-0E07-4A1B-B292-8E405AF457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6433" y="2274441"/>
            <a:ext cx="1649119" cy="16491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C9E5AA3-0B77-4170-8BBD-921A3D93E1B3}"/>
              </a:ext>
            </a:extLst>
          </p:cNvPr>
          <p:cNvSpPr txBox="1"/>
          <p:nvPr/>
        </p:nvSpPr>
        <p:spPr>
          <a:xfrm>
            <a:off x="2700892" y="3730591"/>
            <a:ext cx="1198486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Maya</a:t>
            </a:r>
          </a:p>
        </p:txBody>
      </p:sp>
      <p:pic>
        <p:nvPicPr>
          <p:cNvPr id="1030" name="Picture 6" descr="Bitmoji Image">
            <a:extLst>
              <a:ext uri="{FF2B5EF4-FFF2-40B4-BE49-F238E27FC236}">
                <a16:creationId xmlns:a16="http://schemas.microsoft.com/office/drawing/2014/main" id="{E6C8607D-D9F4-43DC-B381-C6AF4D23D7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6456" y="772117"/>
            <a:ext cx="1456678" cy="1456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6402A5F-B321-4DC5-9BF4-1A01AB0BF00B}"/>
              </a:ext>
            </a:extLst>
          </p:cNvPr>
          <p:cNvSpPr txBox="1"/>
          <p:nvPr/>
        </p:nvSpPr>
        <p:spPr>
          <a:xfrm>
            <a:off x="4105552" y="2058535"/>
            <a:ext cx="1198486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Nina</a:t>
            </a:r>
          </a:p>
        </p:txBody>
      </p:sp>
      <p:pic>
        <p:nvPicPr>
          <p:cNvPr id="1032" name="Picture 8" descr="Bitmoji Image">
            <a:extLst>
              <a:ext uri="{FF2B5EF4-FFF2-40B4-BE49-F238E27FC236}">
                <a16:creationId xmlns:a16="http://schemas.microsoft.com/office/drawing/2014/main" id="{61A7959C-8E92-4938-AF79-8D261E38C1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77" y="4504139"/>
            <a:ext cx="1809262" cy="1809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1F5D8E7-0248-4E23-B238-41D2C99C4189}"/>
              </a:ext>
            </a:extLst>
          </p:cNvPr>
          <p:cNvSpPr txBox="1"/>
          <p:nvPr/>
        </p:nvSpPr>
        <p:spPr>
          <a:xfrm>
            <a:off x="302766" y="6143142"/>
            <a:ext cx="1198486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Isla</a:t>
            </a:r>
          </a:p>
        </p:txBody>
      </p:sp>
      <p:pic>
        <p:nvPicPr>
          <p:cNvPr id="1034" name="Picture 10" descr="drinking water">
            <a:extLst>
              <a:ext uri="{FF2B5EF4-FFF2-40B4-BE49-F238E27FC236}">
                <a16:creationId xmlns:a16="http://schemas.microsoft.com/office/drawing/2014/main" id="{65407C0C-3BBB-45EB-A9AC-845565E353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04" y="-189386"/>
            <a:ext cx="1746774" cy="1746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964D4C4-0C99-41B8-87BC-7C4D8262F807}"/>
              </a:ext>
            </a:extLst>
          </p:cNvPr>
          <p:cNvSpPr txBox="1"/>
          <p:nvPr/>
        </p:nvSpPr>
        <p:spPr>
          <a:xfrm>
            <a:off x="2228548" y="1571158"/>
            <a:ext cx="1198486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David</a:t>
            </a:r>
          </a:p>
        </p:txBody>
      </p:sp>
      <p:pic>
        <p:nvPicPr>
          <p:cNvPr id="1036" name="Picture 12" descr="vacation">
            <a:extLst>
              <a:ext uri="{FF2B5EF4-FFF2-40B4-BE49-F238E27FC236}">
                <a16:creationId xmlns:a16="http://schemas.microsoft.com/office/drawing/2014/main" id="{B5C6FF24-5B2D-4225-968B-CFBB768E7D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29" y="2295173"/>
            <a:ext cx="189547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FE554604-1F6B-4FD3-B9C5-21E4573B7E2D}"/>
              </a:ext>
            </a:extLst>
          </p:cNvPr>
          <p:cNvSpPr txBox="1"/>
          <p:nvPr/>
        </p:nvSpPr>
        <p:spPr>
          <a:xfrm>
            <a:off x="609391" y="3973822"/>
            <a:ext cx="1198486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Mateo</a:t>
            </a:r>
          </a:p>
        </p:txBody>
      </p:sp>
      <p:pic>
        <p:nvPicPr>
          <p:cNvPr id="1038" name="Picture 14" descr="Bitmoji Image">
            <a:extLst>
              <a:ext uri="{FF2B5EF4-FFF2-40B4-BE49-F238E27FC236}">
                <a16:creationId xmlns:a16="http://schemas.microsoft.com/office/drawing/2014/main" id="{43C62356-81E9-4828-9AF1-7F3C1136B1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108" y="4388228"/>
            <a:ext cx="1456677" cy="145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laugh cry">
            <a:extLst>
              <a:ext uri="{FF2B5EF4-FFF2-40B4-BE49-F238E27FC236}">
                <a16:creationId xmlns:a16="http://schemas.microsoft.com/office/drawing/2014/main" id="{EC173108-E7C7-43F8-A550-06615A07D0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5194" y="4793986"/>
            <a:ext cx="1456677" cy="1456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80DB878-A2E2-41F2-9C2D-B0C6A6475E3D}"/>
              </a:ext>
            </a:extLst>
          </p:cNvPr>
          <p:cNvSpPr txBox="1"/>
          <p:nvPr/>
        </p:nvSpPr>
        <p:spPr>
          <a:xfrm>
            <a:off x="3427034" y="5890269"/>
            <a:ext cx="1838787" cy="340519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entury Gothic" panose="020B0502020202020204" pitchFamily="34" charset="0"/>
              </a:rPr>
              <a:t>Elena y Leonardo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83E9463-CE1E-4353-8046-CFEEB64958DE}"/>
              </a:ext>
            </a:extLst>
          </p:cNvPr>
          <p:cNvSpPr txBox="1"/>
          <p:nvPr/>
        </p:nvSpPr>
        <p:spPr>
          <a:xfrm>
            <a:off x="5875454" y="5220956"/>
            <a:ext cx="5965174" cy="771914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400" dirty="0" err="1">
                <a:latin typeface="Century Gothic" panose="020B0502020202020204" pitchFamily="34" charset="0"/>
              </a:rPr>
              <a:t>hablar</a:t>
            </a:r>
            <a:r>
              <a:rPr lang="en-GB" sz="1400" dirty="0">
                <a:latin typeface="Century Gothic" panose="020B0502020202020204" pitchFamily="34" charset="0"/>
              </a:rPr>
              <a:t>	</a:t>
            </a:r>
            <a:r>
              <a:rPr lang="en-GB" sz="1400" dirty="0" err="1">
                <a:latin typeface="Century Gothic" panose="020B0502020202020204" pitchFamily="34" charset="0"/>
              </a:rPr>
              <a:t>beber</a:t>
            </a:r>
            <a:r>
              <a:rPr lang="en-GB" sz="1400" dirty="0">
                <a:latin typeface="Century Gothic" panose="020B0502020202020204" pitchFamily="34" charset="0"/>
              </a:rPr>
              <a:t>	</a:t>
            </a:r>
            <a:r>
              <a:rPr lang="en-GB" sz="1400" dirty="0" err="1">
                <a:latin typeface="Century Gothic" panose="020B0502020202020204" pitchFamily="34" charset="0"/>
              </a:rPr>
              <a:t>limpiar</a:t>
            </a:r>
            <a:r>
              <a:rPr lang="en-GB" sz="1400" dirty="0">
                <a:latin typeface="Century Gothic" panose="020B0502020202020204" pitchFamily="34" charset="0"/>
              </a:rPr>
              <a:t>	</a:t>
            </a:r>
            <a:r>
              <a:rPr lang="en-GB" sz="1400" dirty="0" err="1">
                <a:latin typeface="Century Gothic" panose="020B0502020202020204" pitchFamily="34" charset="0"/>
              </a:rPr>
              <a:t>ver</a:t>
            </a:r>
            <a:r>
              <a:rPr lang="en-GB" sz="1400" dirty="0">
                <a:latin typeface="Century Gothic" panose="020B0502020202020204" pitchFamily="34" charset="0"/>
              </a:rPr>
              <a:t>	</a:t>
            </a:r>
            <a:r>
              <a:rPr lang="en-GB" sz="1400" dirty="0" err="1">
                <a:latin typeface="Century Gothic" panose="020B0502020202020204" pitchFamily="34" charset="0"/>
              </a:rPr>
              <a:t>tomar</a:t>
            </a:r>
            <a:r>
              <a:rPr lang="en-GB" sz="1400" dirty="0">
                <a:latin typeface="Century Gothic" panose="020B0502020202020204" pitchFamily="34" charset="0"/>
              </a:rPr>
              <a:t> el sol</a:t>
            </a:r>
          </a:p>
          <a:p>
            <a:pPr algn="ctr">
              <a:lnSpc>
                <a:spcPct val="150000"/>
              </a:lnSpc>
            </a:pPr>
            <a:r>
              <a:rPr lang="en-GB" sz="1400" dirty="0">
                <a:latin typeface="Century Gothic" panose="020B0502020202020204" pitchFamily="34" charset="0"/>
              </a:rPr>
              <a:t>comer	</a:t>
            </a:r>
            <a:r>
              <a:rPr lang="en-GB" sz="1400" dirty="0" err="1">
                <a:latin typeface="Century Gothic" panose="020B0502020202020204" pitchFamily="34" charset="0"/>
              </a:rPr>
              <a:t>trabajar</a:t>
            </a:r>
            <a:r>
              <a:rPr lang="en-GB" sz="1400" dirty="0">
                <a:latin typeface="Century Gothic" panose="020B0502020202020204" pitchFamily="34" charset="0"/>
              </a:rPr>
              <a:t>	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35CA314-7ED2-43C8-94C5-D1DC2CC164E4}"/>
              </a:ext>
            </a:extLst>
          </p:cNvPr>
          <p:cNvSpPr txBox="1"/>
          <p:nvPr/>
        </p:nvSpPr>
        <p:spPr>
          <a:xfrm>
            <a:off x="5865697" y="489096"/>
            <a:ext cx="5965174" cy="4453773"/>
          </a:xfrm>
          <a:prstGeom prst="roundRect">
            <a:avLst/>
          </a:prstGeom>
          <a:noFill/>
          <a:ln w="28575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dirty="0">
                <a:latin typeface="Broadway" panose="04040905080002020502" pitchFamily="82" charset="0"/>
              </a:rPr>
              <a:t>¿</a:t>
            </a:r>
            <a:r>
              <a:rPr lang="en-GB" dirty="0" err="1">
                <a:latin typeface="Broadway" panose="04040905080002020502" pitchFamily="82" charset="0"/>
              </a:rPr>
              <a:t>Qué</a:t>
            </a:r>
            <a:r>
              <a:rPr lang="en-GB" dirty="0">
                <a:latin typeface="Broadway" panose="04040905080002020502" pitchFamily="82" charset="0"/>
              </a:rPr>
              <a:t> </a:t>
            </a:r>
            <a:r>
              <a:rPr lang="en-GB" dirty="0" err="1">
                <a:latin typeface="Broadway" panose="04040905080002020502" pitchFamily="82" charset="0"/>
              </a:rPr>
              <a:t>está</a:t>
            </a:r>
            <a:r>
              <a:rPr lang="en-GB" dirty="0">
                <a:latin typeface="Broadway" panose="04040905080002020502" pitchFamily="82" charset="0"/>
              </a:rPr>
              <a:t>(n) </a:t>
            </a:r>
            <a:r>
              <a:rPr lang="en-GB" dirty="0" err="1">
                <a:latin typeface="Broadway" panose="04040905080002020502" pitchFamily="82" charset="0"/>
              </a:rPr>
              <a:t>haciendo</a:t>
            </a:r>
            <a:r>
              <a:rPr lang="en-GB" dirty="0">
                <a:latin typeface="Broadway" panose="04040905080002020502" pitchFamily="82" charset="0"/>
              </a:rPr>
              <a:t>?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Savannah …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David …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Nina …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Mateo …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Maya …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Isla …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en-GB" sz="1400" dirty="0">
                <a:latin typeface="Century Gothic" panose="020B0502020202020204" pitchFamily="34" charset="0"/>
              </a:rPr>
              <a:t>Elena y Leonardo …</a:t>
            </a:r>
          </a:p>
          <a:p>
            <a:pPr>
              <a:lnSpc>
                <a:spcPct val="200000"/>
              </a:lnSpc>
            </a:pPr>
            <a:endParaRPr lang="en-GB" sz="1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613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52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Broadway</vt:lpstr>
      <vt:lpstr>Calibri</vt:lpstr>
      <vt:lpstr>Calibri Light</vt:lpstr>
      <vt:lpstr>Century Gothic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Peacock</dc:creator>
  <cp:lastModifiedBy>Kirsty Peacock</cp:lastModifiedBy>
  <cp:revision>4</cp:revision>
  <dcterms:created xsi:type="dcterms:W3CDTF">2020-09-10T12:01:32Z</dcterms:created>
  <dcterms:modified xsi:type="dcterms:W3CDTF">2020-09-10T12:30:47Z</dcterms:modified>
</cp:coreProperties>
</file>